
<file path=[Content_Types].xml><?xml version="1.0" encoding="utf-8"?>
<Types xmlns="http://schemas.openxmlformats.org/package/2006/content-types">
  <Default Extension="jfif" ContentType="image/jpeg"/>
  <Default Extension="jpeg" ContentType="image/jpeg"/>
  <Default Extension="jpg" ContentType="image/jpeg"/>
  <Default Extension="png" ContentType="image/png"/>
  <Default Extension="rels" ContentType="application/vnd.openxmlformats-package.relationships+xml"/>
  <Default Extension="ti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omments/comment1.xml" ContentType="application/vnd.openxmlformats-officedocument.presentationml.comment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45"/>
  </p:notesMasterIdLst>
  <p:handoutMasterIdLst>
    <p:handoutMasterId r:id="rId46"/>
  </p:handoutMasterIdLst>
  <p:sldIdLst>
    <p:sldId id="261" r:id="rId5"/>
    <p:sldId id="333" r:id="rId6"/>
    <p:sldId id="374" r:id="rId7"/>
    <p:sldId id="353" r:id="rId8"/>
    <p:sldId id="355" r:id="rId9"/>
    <p:sldId id="373" r:id="rId10"/>
    <p:sldId id="361" r:id="rId11"/>
    <p:sldId id="307" r:id="rId12"/>
    <p:sldId id="344" r:id="rId13"/>
    <p:sldId id="309" r:id="rId14"/>
    <p:sldId id="386" r:id="rId15"/>
    <p:sldId id="390" r:id="rId16"/>
    <p:sldId id="384" r:id="rId17"/>
    <p:sldId id="363" r:id="rId18"/>
    <p:sldId id="365" r:id="rId19"/>
    <p:sldId id="387" r:id="rId20"/>
    <p:sldId id="391" r:id="rId21"/>
    <p:sldId id="367" r:id="rId22"/>
    <p:sldId id="349" r:id="rId23"/>
    <p:sldId id="369" r:id="rId24"/>
    <p:sldId id="323" r:id="rId25"/>
    <p:sldId id="328" r:id="rId26"/>
    <p:sldId id="380" r:id="rId27"/>
    <p:sldId id="368" r:id="rId28"/>
    <p:sldId id="388" r:id="rId29"/>
    <p:sldId id="389" r:id="rId30"/>
    <p:sldId id="385" r:id="rId31"/>
    <p:sldId id="324" r:id="rId32"/>
    <p:sldId id="370" r:id="rId33"/>
    <p:sldId id="318" r:id="rId34"/>
    <p:sldId id="371" r:id="rId35"/>
    <p:sldId id="393" r:id="rId36"/>
    <p:sldId id="372" r:id="rId37"/>
    <p:sldId id="317" r:id="rId38"/>
    <p:sldId id="319" r:id="rId39"/>
    <p:sldId id="316" r:id="rId40"/>
    <p:sldId id="362" r:id="rId41"/>
    <p:sldId id="290" r:id="rId42"/>
    <p:sldId id="376" r:id="rId43"/>
    <p:sldId id="377"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ulia Kasmire" initials="JK" lastIdx="1" clrIdx="0">
    <p:extLst>
      <p:ext uri="{19B8F6BF-5375-455C-9EA6-DF929625EA0E}">
        <p15:presenceInfo xmlns:p15="http://schemas.microsoft.com/office/powerpoint/2012/main" userId="S::julia.kasmire@manchester.ac.uk::d623be19-69c6-4d1b-89e7-ecc750d13e6c"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2322"/>
    <a:srgbClr val="D9E1E2"/>
    <a:srgbClr val="702082"/>
    <a:srgbClr val="5B677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167A8A8-D7E0-4FD8-9FF7-C7AAEC75D677}" v="939" dt="2024-03-22T09:16:54.33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349" autoAdjust="0"/>
    <p:restoredTop sz="80251" autoAdjust="0"/>
  </p:normalViewPr>
  <p:slideViewPr>
    <p:cSldViewPr snapToGrid="0" snapToObjects="1">
      <p:cViewPr varScale="1">
        <p:scale>
          <a:sx n="106" d="100"/>
          <a:sy n="106" d="100"/>
        </p:scale>
        <p:origin x="300" y="78"/>
      </p:cViewPr>
      <p:guideLst/>
    </p:cSldViewPr>
  </p:slideViewPr>
  <p:notesTextViewPr>
    <p:cViewPr>
      <p:scale>
        <a:sx n="3" d="2"/>
        <a:sy n="3" d="2"/>
      </p:scale>
      <p:origin x="0" y="0"/>
    </p:cViewPr>
  </p:notesTextViewPr>
  <p:sorterViewPr>
    <p:cViewPr>
      <p:scale>
        <a:sx n="80" d="100"/>
        <a:sy n="80" d="100"/>
      </p:scale>
      <p:origin x="0" y="0"/>
    </p:cViewPr>
  </p:sorterViewPr>
  <p:notesViewPr>
    <p:cSldViewPr snapToGrid="0" snapToObjects="1">
      <p:cViewPr varScale="1">
        <p:scale>
          <a:sx n="88" d="100"/>
          <a:sy n="88" d="100"/>
        </p:scale>
        <p:origin x="3822" y="6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commentAuthors" Target="commentAuthors.xml"/><Relationship Id="rId50"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notesMaster" Target="notesMasters/notesMaster1.xml"/><Relationship Id="rId53"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ols Kasmire" userId="d623be19-69c6-4d1b-89e7-ecc750d13e6c" providerId="ADAL" clId="{7167A8A8-D7E0-4FD8-9FF7-C7AAEC75D677}"/>
    <pc:docChg chg="custSel addSld delSld modSld sldOrd modMainMaster">
      <pc:chgData name="Jools Kasmire" userId="d623be19-69c6-4d1b-89e7-ecc750d13e6c" providerId="ADAL" clId="{7167A8A8-D7E0-4FD8-9FF7-C7AAEC75D677}" dt="2024-03-22T09:35:34.541" v="11427" actId="962"/>
      <pc:docMkLst>
        <pc:docMk/>
      </pc:docMkLst>
      <pc:sldChg chg="modSp mod">
        <pc:chgData name="Jools Kasmire" userId="d623be19-69c6-4d1b-89e7-ecc750d13e6c" providerId="ADAL" clId="{7167A8A8-D7E0-4FD8-9FF7-C7AAEC75D677}" dt="2024-02-14T11:21:04.384" v="29" actId="20577"/>
        <pc:sldMkLst>
          <pc:docMk/>
          <pc:sldMk cId="3841458078" sldId="261"/>
        </pc:sldMkLst>
        <pc:spChg chg="mod">
          <ac:chgData name="Jools Kasmire" userId="d623be19-69c6-4d1b-89e7-ecc750d13e6c" providerId="ADAL" clId="{7167A8A8-D7E0-4FD8-9FF7-C7AAEC75D677}" dt="2024-02-14T11:21:04.384" v="29" actId="20577"/>
          <ac:spMkLst>
            <pc:docMk/>
            <pc:sldMk cId="3841458078" sldId="261"/>
            <ac:spMk id="5" creationId="{B23607BC-A661-1942-930C-8EB3C9C8AFDE}"/>
          </ac:spMkLst>
        </pc:spChg>
      </pc:sldChg>
      <pc:sldChg chg="del">
        <pc:chgData name="Jools Kasmire" userId="d623be19-69c6-4d1b-89e7-ecc750d13e6c" providerId="ADAL" clId="{7167A8A8-D7E0-4FD8-9FF7-C7AAEC75D677}" dt="2024-02-14T11:21:09.140" v="30" actId="47"/>
        <pc:sldMkLst>
          <pc:docMk/>
          <pc:sldMk cId="2777420564" sldId="277"/>
        </pc:sldMkLst>
      </pc:sldChg>
      <pc:sldChg chg="del">
        <pc:chgData name="Jools Kasmire" userId="d623be19-69c6-4d1b-89e7-ecc750d13e6c" providerId="ADAL" clId="{7167A8A8-D7E0-4FD8-9FF7-C7AAEC75D677}" dt="2024-02-14T11:31:59.474" v="339" actId="47"/>
        <pc:sldMkLst>
          <pc:docMk/>
          <pc:sldMk cId="4054714591" sldId="278"/>
        </pc:sldMkLst>
      </pc:sldChg>
      <pc:sldChg chg="add del">
        <pc:chgData name="Jools Kasmire" userId="d623be19-69c6-4d1b-89e7-ecc750d13e6c" providerId="ADAL" clId="{7167A8A8-D7E0-4FD8-9FF7-C7AAEC75D677}" dt="2024-02-21T15:12:23.361" v="364" actId="47"/>
        <pc:sldMkLst>
          <pc:docMk/>
          <pc:sldMk cId="1212910310" sldId="292"/>
        </pc:sldMkLst>
      </pc:sldChg>
      <pc:sldChg chg="addSp delSp modSp mod ord modClrScheme chgLayout">
        <pc:chgData name="Jools Kasmire" userId="d623be19-69c6-4d1b-89e7-ecc750d13e6c" providerId="ADAL" clId="{7167A8A8-D7E0-4FD8-9FF7-C7AAEC75D677}" dt="2024-03-22T09:35:34.541" v="11427" actId="962"/>
        <pc:sldMkLst>
          <pc:docMk/>
          <pc:sldMk cId="2864636910" sldId="307"/>
        </pc:sldMkLst>
        <pc:spChg chg="mod ord">
          <ac:chgData name="Jools Kasmire" userId="d623be19-69c6-4d1b-89e7-ecc750d13e6c" providerId="ADAL" clId="{7167A8A8-D7E0-4FD8-9FF7-C7AAEC75D677}" dt="2024-02-14T11:25:51.008" v="198" actId="700"/>
          <ac:spMkLst>
            <pc:docMk/>
            <pc:sldMk cId="2864636910" sldId="307"/>
            <ac:spMk id="2" creationId="{00000000-0000-0000-0000-000000000000}"/>
          </ac:spMkLst>
        </pc:spChg>
        <pc:spChg chg="add del mod ord">
          <ac:chgData name="Jools Kasmire" userId="d623be19-69c6-4d1b-89e7-ecc750d13e6c" providerId="ADAL" clId="{7167A8A8-D7E0-4FD8-9FF7-C7AAEC75D677}" dt="2024-02-14T11:25:56.657" v="199" actId="478"/>
          <ac:spMkLst>
            <pc:docMk/>
            <pc:sldMk cId="2864636910" sldId="307"/>
            <ac:spMk id="3" creationId="{4C024761-9FD7-B427-85B0-72100EB2C823}"/>
          </ac:spMkLst>
        </pc:spChg>
        <pc:spChg chg="mod ord">
          <ac:chgData name="Jools Kasmire" userId="d623be19-69c6-4d1b-89e7-ecc750d13e6c" providerId="ADAL" clId="{7167A8A8-D7E0-4FD8-9FF7-C7AAEC75D677}" dt="2024-03-22T09:17:53.919" v="4189" actId="13244"/>
          <ac:spMkLst>
            <pc:docMk/>
            <pc:sldMk cId="2864636910" sldId="307"/>
            <ac:spMk id="4" creationId="{00000000-0000-0000-0000-000000000000}"/>
          </ac:spMkLst>
        </pc:spChg>
        <pc:picChg chg="add mod modCrop">
          <ac:chgData name="Jools Kasmire" userId="d623be19-69c6-4d1b-89e7-ecc750d13e6c" providerId="ADAL" clId="{7167A8A8-D7E0-4FD8-9FF7-C7AAEC75D677}" dt="2024-03-22T09:35:34.541" v="11427" actId="962"/>
          <ac:picMkLst>
            <pc:docMk/>
            <pc:sldMk cId="2864636910" sldId="307"/>
            <ac:picMk id="5" creationId="{4077895A-EF37-2C10-9612-9A51102B9D22}"/>
          </ac:picMkLst>
        </pc:picChg>
        <pc:picChg chg="del">
          <ac:chgData name="Jools Kasmire" userId="d623be19-69c6-4d1b-89e7-ecc750d13e6c" providerId="ADAL" clId="{7167A8A8-D7E0-4FD8-9FF7-C7AAEC75D677}" dt="2024-03-22T09:08:45.752" v="4067" actId="478"/>
          <ac:picMkLst>
            <pc:docMk/>
            <pc:sldMk cId="2864636910" sldId="307"/>
            <ac:picMk id="9" creationId="{08847560-C6D7-4D3A-8845-C99177E6393A}"/>
          </ac:picMkLst>
        </pc:picChg>
      </pc:sldChg>
      <pc:sldChg chg="add del">
        <pc:chgData name="Jools Kasmire" userId="d623be19-69c6-4d1b-89e7-ecc750d13e6c" providerId="ADAL" clId="{7167A8A8-D7E0-4FD8-9FF7-C7AAEC75D677}" dt="2024-02-21T15:10:59.094" v="358" actId="47"/>
        <pc:sldMkLst>
          <pc:docMk/>
          <pc:sldMk cId="498716897" sldId="308"/>
        </pc:sldMkLst>
      </pc:sldChg>
      <pc:sldChg chg="modSp ord">
        <pc:chgData name="Jools Kasmire" userId="d623be19-69c6-4d1b-89e7-ecc750d13e6c" providerId="ADAL" clId="{7167A8A8-D7E0-4FD8-9FF7-C7AAEC75D677}" dt="2024-02-21T15:21:26.212" v="598"/>
        <pc:sldMkLst>
          <pc:docMk/>
          <pc:sldMk cId="1732367381" sldId="309"/>
        </pc:sldMkLst>
        <pc:spChg chg="mod">
          <ac:chgData name="Jools Kasmire" userId="d623be19-69c6-4d1b-89e7-ecc750d13e6c" providerId="ADAL" clId="{7167A8A8-D7E0-4FD8-9FF7-C7AAEC75D677}" dt="2024-02-21T15:17:48.597" v="505"/>
          <ac:spMkLst>
            <pc:docMk/>
            <pc:sldMk cId="1732367381" sldId="309"/>
            <ac:spMk id="4" creationId="{00000000-0000-0000-0000-000000000000}"/>
          </ac:spMkLst>
        </pc:spChg>
      </pc:sldChg>
      <pc:sldChg chg="del">
        <pc:chgData name="Jools Kasmire" userId="d623be19-69c6-4d1b-89e7-ecc750d13e6c" providerId="ADAL" clId="{7167A8A8-D7E0-4FD8-9FF7-C7AAEC75D677}" dt="2024-02-14T11:33:46.141" v="345" actId="47"/>
        <pc:sldMkLst>
          <pc:docMk/>
          <pc:sldMk cId="1942266789" sldId="310"/>
        </pc:sldMkLst>
      </pc:sldChg>
      <pc:sldChg chg="del">
        <pc:chgData name="Jools Kasmire" userId="d623be19-69c6-4d1b-89e7-ecc750d13e6c" providerId="ADAL" clId="{7167A8A8-D7E0-4FD8-9FF7-C7AAEC75D677}" dt="2024-02-14T11:34:18.694" v="348" actId="47"/>
        <pc:sldMkLst>
          <pc:docMk/>
          <pc:sldMk cId="2101396790" sldId="311"/>
        </pc:sldMkLst>
      </pc:sldChg>
      <pc:sldChg chg="modSp mod modNotesTx">
        <pc:chgData name="Jools Kasmire" userId="d623be19-69c6-4d1b-89e7-ecc750d13e6c" providerId="ADAL" clId="{7167A8A8-D7E0-4FD8-9FF7-C7AAEC75D677}" dt="2024-02-21T16:03:07.403" v="4049" actId="20577"/>
        <pc:sldMkLst>
          <pc:docMk/>
          <pc:sldMk cId="2918802913" sldId="316"/>
        </pc:sldMkLst>
        <pc:spChg chg="mod">
          <ac:chgData name="Jools Kasmire" userId="d623be19-69c6-4d1b-89e7-ecc750d13e6c" providerId="ADAL" clId="{7167A8A8-D7E0-4FD8-9FF7-C7AAEC75D677}" dt="2024-02-21T16:01:06.898" v="3731" actId="20577"/>
          <ac:spMkLst>
            <pc:docMk/>
            <pc:sldMk cId="2918802913" sldId="316"/>
            <ac:spMk id="3" creationId="{00000000-0000-0000-0000-000000000000}"/>
          </ac:spMkLst>
        </pc:spChg>
        <pc:spChg chg="mod">
          <ac:chgData name="Jools Kasmire" userId="d623be19-69c6-4d1b-89e7-ecc750d13e6c" providerId="ADAL" clId="{7167A8A8-D7E0-4FD8-9FF7-C7AAEC75D677}" dt="2024-02-21T15:17:48.597" v="505"/>
          <ac:spMkLst>
            <pc:docMk/>
            <pc:sldMk cId="2918802913" sldId="316"/>
            <ac:spMk id="4" creationId="{00000000-0000-0000-0000-000000000000}"/>
          </ac:spMkLst>
        </pc:spChg>
      </pc:sldChg>
      <pc:sldChg chg="modSp mod">
        <pc:chgData name="Jools Kasmire" userId="d623be19-69c6-4d1b-89e7-ecc750d13e6c" providerId="ADAL" clId="{7167A8A8-D7E0-4FD8-9FF7-C7AAEC75D677}" dt="2024-02-21T16:00:04.759" v="3693" actId="27636"/>
        <pc:sldMkLst>
          <pc:docMk/>
          <pc:sldMk cId="2422897707" sldId="317"/>
        </pc:sldMkLst>
        <pc:spChg chg="mod">
          <ac:chgData name="Jools Kasmire" userId="d623be19-69c6-4d1b-89e7-ecc750d13e6c" providerId="ADAL" clId="{7167A8A8-D7E0-4FD8-9FF7-C7AAEC75D677}" dt="2024-02-21T16:00:04.759" v="3693" actId="27636"/>
          <ac:spMkLst>
            <pc:docMk/>
            <pc:sldMk cId="2422897707" sldId="317"/>
            <ac:spMk id="2" creationId="{00000000-0000-0000-0000-000000000000}"/>
          </ac:spMkLst>
        </pc:spChg>
      </pc:sldChg>
      <pc:sldChg chg="addSp delSp modSp mod ord">
        <pc:chgData name="Jools Kasmire" userId="d623be19-69c6-4d1b-89e7-ecc750d13e6c" providerId="ADAL" clId="{7167A8A8-D7E0-4FD8-9FF7-C7AAEC75D677}" dt="2024-03-22T09:31:43.101" v="9927" actId="962"/>
        <pc:sldMkLst>
          <pc:docMk/>
          <pc:sldMk cId="1032576535" sldId="318"/>
        </pc:sldMkLst>
        <pc:spChg chg="mod ord">
          <ac:chgData name="Jools Kasmire" userId="d623be19-69c6-4d1b-89e7-ecc750d13e6c" providerId="ADAL" clId="{7167A8A8-D7E0-4FD8-9FF7-C7AAEC75D677}" dt="2024-03-22T09:18:08.473" v="4193" actId="13244"/>
          <ac:spMkLst>
            <pc:docMk/>
            <pc:sldMk cId="1032576535" sldId="318"/>
            <ac:spMk id="4" creationId="{00000000-0000-0000-0000-000000000000}"/>
          </ac:spMkLst>
        </pc:spChg>
        <pc:picChg chg="add mod modCrop">
          <ac:chgData name="Jools Kasmire" userId="d623be19-69c6-4d1b-89e7-ecc750d13e6c" providerId="ADAL" clId="{7167A8A8-D7E0-4FD8-9FF7-C7AAEC75D677}" dt="2024-03-22T09:31:43.101" v="9927" actId="962"/>
          <ac:picMkLst>
            <pc:docMk/>
            <pc:sldMk cId="1032576535" sldId="318"/>
            <ac:picMk id="5" creationId="{8A93D1DA-B27A-375E-E6E2-BB7C1993383A}"/>
          </ac:picMkLst>
        </pc:picChg>
        <pc:picChg chg="del">
          <ac:chgData name="Jools Kasmire" userId="d623be19-69c6-4d1b-89e7-ecc750d13e6c" providerId="ADAL" clId="{7167A8A8-D7E0-4FD8-9FF7-C7AAEC75D677}" dt="2024-03-22T09:15:52.633" v="4162" actId="478"/>
          <ac:picMkLst>
            <pc:docMk/>
            <pc:sldMk cId="1032576535" sldId="318"/>
            <ac:picMk id="8" creationId="{4AD9F3AF-090E-4877-8FB7-438A36313026}"/>
          </ac:picMkLst>
        </pc:picChg>
        <pc:picChg chg="del">
          <ac:chgData name="Jools Kasmire" userId="d623be19-69c6-4d1b-89e7-ecc750d13e6c" providerId="ADAL" clId="{7167A8A8-D7E0-4FD8-9FF7-C7AAEC75D677}" dt="2024-03-22T09:15:51.858" v="4161" actId="478"/>
          <ac:picMkLst>
            <pc:docMk/>
            <pc:sldMk cId="1032576535" sldId="318"/>
            <ac:picMk id="9" creationId="{02176FE6-A800-426C-93C3-FDD512371FF0}"/>
          </ac:picMkLst>
        </pc:picChg>
      </pc:sldChg>
      <pc:sldChg chg="addSp delSp modSp mod">
        <pc:chgData name="Jools Kasmire" userId="d623be19-69c6-4d1b-89e7-ecc750d13e6c" providerId="ADAL" clId="{7167A8A8-D7E0-4FD8-9FF7-C7AAEC75D677}" dt="2024-03-22T09:33:18.370" v="10565" actId="962"/>
        <pc:sldMkLst>
          <pc:docMk/>
          <pc:sldMk cId="742546446" sldId="319"/>
        </pc:sldMkLst>
        <pc:spChg chg="mod">
          <ac:chgData name="Jools Kasmire" userId="d623be19-69c6-4d1b-89e7-ecc750d13e6c" providerId="ADAL" clId="{7167A8A8-D7E0-4FD8-9FF7-C7AAEC75D677}" dt="2024-02-21T15:52:51.928" v="2954" actId="20577"/>
          <ac:spMkLst>
            <pc:docMk/>
            <pc:sldMk cId="742546446" sldId="319"/>
            <ac:spMk id="2" creationId="{EF24F032-C325-4648-9F04-0D417083FE0B}"/>
          </ac:spMkLst>
        </pc:spChg>
        <pc:spChg chg="mod ord">
          <ac:chgData name="Jools Kasmire" userId="d623be19-69c6-4d1b-89e7-ecc750d13e6c" providerId="ADAL" clId="{7167A8A8-D7E0-4FD8-9FF7-C7AAEC75D677}" dt="2024-03-22T09:18:13.592" v="4194" actId="13244"/>
          <ac:spMkLst>
            <pc:docMk/>
            <pc:sldMk cId="742546446" sldId="319"/>
            <ac:spMk id="4" creationId="{E8D976F2-03E7-4E1C-AA43-4BBE80D1E096}"/>
          </ac:spMkLst>
        </pc:spChg>
        <pc:picChg chg="add mod modCrop">
          <ac:chgData name="Jools Kasmire" userId="d623be19-69c6-4d1b-89e7-ecc750d13e6c" providerId="ADAL" clId="{7167A8A8-D7E0-4FD8-9FF7-C7AAEC75D677}" dt="2024-03-22T09:33:18.370" v="10565" actId="962"/>
          <ac:picMkLst>
            <pc:docMk/>
            <pc:sldMk cId="742546446" sldId="319"/>
            <ac:picMk id="5" creationId="{AC111B7E-D9B4-39ED-48EE-45955B9B5715}"/>
          </ac:picMkLst>
        </pc:picChg>
        <pc:picChg chg="del">
          <ac:chgData name="Jools Kasmire" userId="d623be19-69c6-4d1b-89e7-ecc750d13e6c" providerId="ADAL" clId="{7167A8A8-D7E0-4FD8-9FF7-C7AAEC75D677}" dt="2024-03-22T09:16:20.219" v="4170" actId="478"/>
          <ac:picMkLst>
            <pc:docMk/>
            <pc:sldMk cId="742546446" sldId="319"/>
            <ac:picMk id="7" creationId="{0876E816-6A0B-4DE2-BB37-C7FE49C065CE}"/>
          </ac:picMkLst>
        </pc:picChg>
        <pc:picChg chg="del">
          <ac:chgData name="Jools Kasmire" userId="d623be19-69c6-4d1b-89e7-ecc750d13e6c" providerId="ADAL" clId="{7167A8A8-D7E0-4FD8-9FF7-C7AAEC75D677}" dt="2024-03-22T09:16:20.916" v="4171" actId="478"/>
          <ac:picMkLst>
            <pc:docMk/>
            <pc:sldMk cId="742546446" sldId="319"/>
            <ac:picMk id="8" creationId="{51739C36-04AC-4108-B9B9-D0539A5D574A}"/>
          </ac:picMkLst>
        </pc:picChg>
      </pc:sldChg>
      <pc:sldChg chg="addSp delSp modSp mod ord">
        <pc:chgData name="Jools Kasmire" userId="d623be19-69c6-4d1b-89e7-ecc750d13e6c" providerId="ADAL" clId="{7167A8A8-D7E0-4FD8-9FF7-C7AAEC75D677}" dt="2024-03-22T09:27:17.013" v="8176" actId="962"/>
        <pc:sldMkLst>
          <pc:docMk/>
          <pc:sldMk cId="173831529" sldId="323"/>
        </pc:sldMkLst>
        <pc:spChg chg="mod">
          <ac:chgData name="Jools Kasmire" userId="d623be19-69c6-4d1b-89e7-ecc750d13e6c" providerId="ADAL" clId="{7167A8A8-D7E0-4FD8-9FF7-C7AAEC75D677}" dt="2024-02-21T15:17:48.597" v="505"/>
          <ac:spMkLst>
            <pc:docMk/>
            <pc:sldMk cId="173831529" sldId="323"/>
            <ac:spMk id="4" creationId="{00000000-0000-0000-0000-000000000000}"/>
          </ac:spMkLst>
        </pc:spChg>
        <pc:picChg chg="add mod modCrop">
          <ac:chgData name="Jools Kasmire" userId="d623be19-69c6-4d1b-89e7-ecc750d13e6c" providerId="ADAL" clId="{7167A8A8-D7E0-4FD8-9FF7-C7AAEC75D677}" dt="2024-03-22T09:27:17.013" v="8176" actId="962"/>
          <ac:picMkLst>
            <pc:docMk/>
            <pc:sldMk cId="173831529" sldId="323"/>
            <ac:picMk id="5" creationId="{92C5C8A9-703B-7178-1619-72E8C9F30DFE}"/>
          </ac:picMkLst>
        </pc:picChg>
        <pc:picChg chg="del">
          <ac:chgData name="Jools Kasmire" userId="d623be19-69c6-4d1b-89e7-ecc750d13e6c" providerId="ADAL" clId="{7167A8A8-D7E0-4FD8-9FF7-C7AAEC75D677}" dt="2024-03-22T09:11:49.667" v="4124" actId="478"/>
          <ac:picMkLst>
            <pc:docMk/>
            <pc:sldMk cId="173831529" sldId="323"/>
            <ac:picMk id="7" creationId="{A24D4F8A-ACDF-4A26-A563-63CBB6D3C500}"/>
          </ac:picMkLst>
        </pc:picChg>
        <pc:picChg chg="del">
          <ac:chgData name="Jools Kasmire" userId="d623be19-69c6-4d1b-89e7-ecc750d13e6c" providerId="ADAL" clId="{7167A8A8-D7E0-4FD8-9FF7-C7AAEC75D677}" dt="2024-03-22T09:11:48.989" v="4123" actId="478"/>
          <ac:picMkLst>
            <pc:docMk/>
            <pc:sldMk cId="173831529" sldId="323"/>
            <ac:picMk id="8" creationId="{5761D420-0879-421D-8728-A70B4CE0A666}"/>
          </ac:picMkLst>
        </pc:picChg>
      </pc:sldChg>
      <pc:sldChg chg="modSp mod ord modAnim modNotesTx">
        <pc:chgData name="Jools Kasmire" userId="d623be19-69c6-4d1b-89e7-ecc750d13e6c" providerId="ADAL" clId="{7167A8A8-D7E0-4FD8-9FF7-C7AAEC75D677}" dt="2024-02-21T15:47:31.696" v="2349" actId="20577"/>
        <pc:sldMkLst>
          <pc:docMk/>
          <pc:sldMk cId="149012998" sldId="324"/>
        </pc:sldMkLst>
        <pc:spChg chg="mod">
          <ac:chgData name="Jools Kasmire" userId="d623be19-69c6-4d1b-89e7-ecc750d13e6c" providerId="ADAL" clId="{7167A8A8-D7E0-4FD8-9FF7-C7AAEC75D677}" dt="2024-02-21T15:43:53.537" v="1711"/>
          <ac:spMkLst>
            <pc:docMk/>
            <pc:sldMk cId="149012998" sldId="324"/>
            <ac:spMk id="2" creationId="{00000000-0000-0000-0000-000000000000}"/>
          </ac:spMkLst>
        </pc:spChg>
        <pc:spChg chg="mod">
          <ac:chgData name="Jools Kasmire" userId="d623be19-69c6-4d1b-89e7-ecc750d13e6c" providerId="ADAL" clId="{7167A8A8-D7E0-4FD8-9FF7-C7AAEC75D677}" dt="2024-02-21T15:44:42.898" v="1743" actId="20577"/>
          <ac:spMkLst>
            <pc:docMk/>
            <pc:sldMk cId="149012998" sldId="324"/>
            <ac:spMk id="3" creationId="{00000000-0000-0000-0000-000000000000}"/>
          </ac:spMkLst>
        </pc:spChg>
        <pc:spChg chg="mod">
          <ac:chgData name="Jools Kasmire" userId="d623be19-69c6-4d1b-89e7-ecc750d13e6c" providerId="ADAL" clId="{7167A8A8-D7E0-4FD8-9FF7-C7AAEC75D677}" dt="2024-02-21T15:17:48.597" v="505"/>
          <ac:spMkLst>
            <pc:docMk/>
            <pc:sldMk cId="149012998" sldId="324"/>
            <ac:spMk id="4" creationId="{00000000-0000-0000-0000-000000000000}"/>
          </ac:spMkLst>
        </pc:spChg>
      </pc:sldChg>
      <pc:sldChg chg="modSp mod ord">
        <pc:chgData name="Jools Kasmire" userId="d623be19-69c6-4d1b-89e7-ecc750d13e6c" providerId="ADAL" clId="{7167A8A8-D7E0-4FD8-9FF7-C7AAEC75D677}" dt="2024-02-21T15:38:51.337" v="1500" actId="313"/>
        <pc:sldMkLst>
          <pc:docMk/>
          <pc:sldMk cId="3596242532" sldId="328"/>
        </pc:sldMkLst>
        <pc:spChg chg="mod">
          <ac:chgData name="Jools Kasmire" userId="d623be19-69c6-4d1b-89e7-ecc750d13e6c" providerId="ADAL" clId="{7167A8A8-D7E0-4FD8-9FF7-C7AAEC75D677}" dt="2024-02-21T15:38:44.644" v="1475" actId="20577"/>
          <ac:spMkLst>
            <pc:docMk/>
            <pc:sldMk cId="3596242532" sldId="328"/>
            <ac:spMk id="2" creationId="{00000000-0000-0000-0000-000000000000}"/>
          </ac:spMkLst>
        </pc:spChg>
        <pc:spChg chg="mod">
          <ac:chgData name="Jools Kasmire" userId="d623be19-69c6-4d1b-89e7-ecc750d13e6c" providerId="ADAL" clId="{7167A8A8-D7E0-4FD8-9FF7-C7AAEC75D677}" dt="2024-02-21T15:38:51.337" v="1500" actId="313"/>
          <ac:spMkLst>
            <pc:docMk/>
            <pc:sldMk cId="3596242532" sldId="328"/>
            <ac:spMk id="3" creationId="{00000000-0000-0000-0000-000000000000}"/>
          </ac:spMkLst>
        </pc:spChg>
        <pc:spChg chg="mod">
          <ac:chgData name="Jools Kasmire" userId="d623be19-69c6-4d1b-89e7-ecc750d13e6c" providerId="ADAL" clId="{7167A8A8-D7E0-4FD8-9FF7-C7AAEC75D677}" dt="2024-02-21T15:17:48.597" v="505"/>
          <ac:spMkLst>
            <pc:docMk/>
            <pc:sldMk cId="3596242532" sldId="328"/>
            <ac:spMk id="4" creationId="{00000000-0000-0000-0000-000000000000}"/>
          </ac:spMkLst>
        </pc:spChg>
      </pc:sldChg>
      <pc:sldChg chg="modSp mod ord">
        <pc:chgData name="Jools Kasmire" userId="d623be19-69c6-4d1b-89e7-ecc750d13e6c" providerId="ADAL" clId="{7167A8A8-D7E0-4FD8-9FF7-C7AAEC75D677}" dt="2024-02-21T15:19:31.072" v="510" actId="20577"/>
        <pc:sldMkLst>
          <pc:docMk/>
          <pc:sldMk cId="97572294" sldId="333"/>
        </pc:sldMkLst>
        <pc:spChg chg="mod">
          <ac:chgData name="Jools Kasmire" userId="d623be19-69c6-4d1b-89e7-ecc750d13e6c" providerId="ADAL" clId="{7167A8A8-D7E0-4FD8-9FF7-C7AAEC75D677}" dt="2024-02-21T15:19:31.072" v="510" actId="20577"/>
          <ac:spMkLst>
            <pc:docMk/>
            <pc:sldMk cId="97572294" sldId="333"/>
            <ac:spMk id="3" creationId="{00000000-0000-0000-0000-000000000000}"/>
          </ac:spMkLst>
        </pc:spChg>
        <pc:spChg chg="mod">
          <ac:chgData name="Jools Kasmire" userId="d623be19-69c6-4d1b-89e7-ecc750d13e6c" providerId="ADAL" clId="{7167A8A8-D7E0-4FD8-9FF7-C7AAEC75D677}" dt="2024-02-21T15:17:48.597" v="505"/>
          <ac:spMkLst>
            <pc:docMk/>
            <pc:sldMk cId="97572294" sldId="333"/>
            <ac:spMk id="4" creationId="{00000000-0000-0000-0000-000000000000}"/>
          </ac:spMkLst>
        </pc:spChg>
      </pc:sldChg>
      <pc:sldChg chg="addSp delSp modSp mod ord modClrScheme chgLayout">
        <pc:chgData name="Jools Kasmire" userId="d623be19-69c6-4d1b-89e7-ecc750d13e6c" providerId="ADAL" clId="{7167A8A8-D7E0-4FD8-9FF7-C7AAEC75D677}" dt="2024-03-22T09:20:55.183" v="5286" actId="962"/>
        <pc:sldMkLst>
          <pc:docMk/>
          <pc:sldMk cId="2476134123" sldId="344"/>
        </pc:sldMkLst>
        <pc:spChg chg="mod ord">
          <ac:chgData name="Jools Kasmire" userId="d623be19-69c6-4d1b-89e7-ecc750d13e6c" providerId="ADAL" clId="{7167A8A8-D7E0-4FD8-9FF7-C7AAEC75D677}" dt="2024-02-14T11:26:07.354" v="202" actId="700"/>
          <ac:spMkLst>
            <pc:docMk/>
            <pc:sldMk cId="2476134123" sldId="344"/>
            <ac:spMk id="2" creationId="{00000000-0000-0000-0000-000000000000}"/>
          </ac:spMkLst>
        </pc:spChg>
        <pc:spChg chg="add del mod ord">
          <ac:chgData name="Jools Kasmire" userId="d623be19-69c6-4d1b-89e7-ecc750d13e6c" providerId="ADAL" clId="{7167A8A8-D7E0-4FD8-9FF7-C7AAEC75D677}" dt="2024-02-14T11:26:10.120" v="203" actId="478"/>
          <ac:spMkLst>
            <pc:docMk/>
            <pc:sldMk cId="2476134123" sldId="344"/>
            <ac:spMk id="3" creationId="{50C5D91D-17CD-DEA6-8056-17AFB2F41689}"/>
          </ac:spMkLst>
        </pc:spChg>
        <pc:spChg chg="mod ord">
          <ac:chgData name="Jools Kasmire" userId="d623be19-69c6-4d1b-89e7-ecc750d13e6c" providerId="ADAL" clId="{7167A8A8-D7E0-4FD8-9FF7-C7AAEC75D677}" dt="2024-03-22T09:17:57.728" v="4190" actId="13244"/>
          <ac:spMkLst>
            <pc:docMk/>
            <pc:sldMk cId="2476134123" sldId="344"/>
            <ac:spMk id="4" creationId="{00000000-0000-0000-0000-000000000000}"/>
          </ac:spMkLst>
        </pc:spChg>
        <pc:picChg chg="add mod modCrop">
          <ac:chgData name="Jools Kasmire" userId="d623be19-69c6-4d1b-89e7-ecc750d13e6c" providerId="ADAL" clId="{7167A8A8-D7E0-4FD8-9FF7-C7AAEC75D677}" dt="2024-03-22T09:20:55.183" v="5286" actId="962"/>
          <ac:picMkLst>
            <pc:docMk/>
            <pc:sldMk cId="2476134123" sldId="344"/>
            <ac:picMk id="5" creationId="{CD1F546F-D271-1A75-7943-70F663713DF6}"/>
          </ac:picMkLst>
        </pc:picChg>
        <pc:picChg chg="del">
          <ac:chgData name="Jools Kasmire" userId="d623be19-69c6-4d1b-89e7-ecc750d13e6c" providerId="ADAL" clId="{7167A8A8-D7E0-4FD8-9FF7-C7AAEC75D677}" dt="2024-03-22T09:09:10.904" v="4075" actId="478"/>
          <ac:picMkLst>
            <pc:docMk/>
            <pc:sldMk cId="2476134123" sldId="344"/>
            <ac:picMk id="7" creationId="{62B46F93-2CBB-4249-B08E-4005B41D5F31}"/>
          </ac:picMkLst>
        </pc:picChg>
      </pc:sldChg>
      <pc:sldChg chg="del">
        <pc:chgData name="Jools Kasmire" userId="d623be19-69c6-4d1b-89e7-ecc750d13e6c" providerId="ADAL" clId="{7167A8A8-D7E0-4FD8-9FF7-C7AAEC75D677}" dt="2024-02-14T11:23:55.673" v="121" actId="47"/>
        <pc:sldMkLst>
          <pc:docMk/>
          <pc:sldMk cId="1262747787" sldId="346"/>
        </pc:sldMkLst>
      </pc:sldChg>
      <pc:sldChg chg="modSp add del ord">
        <pc:chgData name="Jools Kasmire" userId="d623be19-69c6-4d1b-89e7-ecc750d13e6c" providerId="ADAL" clId="{7167A8A8-D7E0-4FD8-9FF7-C7AAEC75D677}" dt="2024-02-21T16:03:46.276" v="4059" actId="2696"/>
        <pc:sldMkLst>
          <pc:docMk/>
          <pc:sldMk cId="712221461" sldId="348"/>
        </pc:sldMkLst>
        <pc:spChg chg="mod">
          <ac:chgData name="Jools Kasmire" userId="d623be19-69c6-4d1b-89e7-ecc750d13e6c" providerId="ADAL" clId="{7167A8A8-D7E0-4FD8-9FF7-C7AAEC75D677}" dt="2024-02-21T15:17:48.597" v="505"/>
          <ac:spMkLst>
            <pc:docMk/>
            <pc:sldMk cId="712221461" sldId="348"/>
            <ac:spMk id="4" creationId="{00000000-0000-0000-0000-000000000000}"/>
          </ac:spMkLst>
        </pc:spChg>
      </pc:sldChg>
      <pc:sldChg chg="del">
        <pc:chgData name="Jools Kasmire" userId="d623be19-69c6-4d1b-89e7-ecc750d13e6c" providerId="ADAL" clId="{7167A8A8-D7E0-4FD8-9FF7-C7AAEC75D677}" dt="2024-02-14T11:21:11.174" v="31" actId="47"/>
        <pc:sldMkLst>
          <pc:docMk/>
          <pc:sldMk cId="2807847164" sldId="349"/>
        </pc:sldMkLst>
      </pc:sldChg>
      <pc:sldChg chg="modSp add mod ord modNotesTx">
        <pc:chgData name="Jools Kasmire" userId="d623be19-69c6-4d1b-89e7-ecc750d13e6c" providerId="ADAL" clId="{7167A8A8-D7E0-4FD8-9FF7-C7AAEC75D677}" dt="2024-02-21T15:35:50.637" v="1336" actId="20577"/>
        <pc:sldMkLst>
          <pc:docMk/>
          <pc:sldMk cId="3804420209" sldId="349"/>
        </pc:sldMkLst>
        <pc:spChg chg="mod">
          <ac:chgData name="Jools Kasmire" userId="d623be19-69c6-4d1b-89e7-ecc750d13e6c" providerId="ADAL" clId="{7167A8A8-D7E0-4FD8-9FF7-C7AAEC75D677}" dt="2024-02-21T15:35:33.932" v="1332" actId="20577"/>
          <ac:spMkLst>
            <pc:docMk/>
            <pc:sldMk cId="3804420209" sldId="349"/>
            <ac:spMk id="3" creationId="{00000000-0000-0000-0000-000000000000}"/>
          </ac:spMkLst>
        </pc:spChg>
        <pc:spChg chg="mod">
          <ac:chgData name="Jools Kasmire" userId="d623be19-69c6-4d1b-89e7-ecc750d13e6c" providerId="ADAL" clId="{7167A8A8-D7E0-4FD8-9FF7-C7AAEC75D677}" dt="2024-02-21T15:17:48.597" v="505"/>
          <ac:spMkLst>
            <pc:docMk/>
            <pc:sldMk cId="3804420209" sldId="349"/>
            <ac:spMk id="4" creationId="{00000000-0000-0000-0000-000000000000}"/>
          </ac:spMkLst>
        </pc:spChg>
      </pc:sldChg>
      <pc:sldChg chg="add del">
        <pc:chgData name="Jools Kasmire" userId="d623be19-69c6-4d1b-89e7-ecc750d13e6c" providerId="ADAL" clId="{7167A8A8-D7E0-4FD8-9FF7-C7AAEC75D677}" dt="2024-02-21T15:12:17.775" v="362" actId="47"/>
        <pc:sldMkLst>
          <pc:docMk/>
          <pc:sldMk cId="648092461" sldId="351"/>
        </pc:sldMkLst>
      </pc:sldChg>
      <pc:sldChg chg="del">
        <pc:chgData name="Jools Kasmire" userId="d623be19-69c6-4d1b-89e7-ecc750d13e6c" providerId="ADAL" clId="{7167A8A8-D7E0-4FD8-9FF7-C7AAEC75D677}" dt="2024-02-14T11:22:38.390" v="115" actId="47"/>
        <pc:sldMkLst>
          <pc:docMk/>
          <pc:sldMk cId="1513773747" sldId="351"/>
        </pc:sldMkLst>
      </pc:sldChg>
      <pc:sldChg chg="add del">
        <pc:chgData name="Jools Kasmire" userId="d623be19-69c6-4d1b-89e7-ecc750d13e6c" providerId="ADAL" clId="{7167A8A8-D7E0-4FD8-9FF7-C7AAEC75D677}" dt="2024-02-21T15:11:01.079" v="360" actId="47"/>
        <pc:sldMkLst>
          <pc:docMk/>
          <pc:sldMk cId="2041005821" sldId="352"/>
        </pc:sldMkLst>
      </pc:sldChg>
      <pc:sldChg chg="del">
        <pc:chgData name="Jools Kasmire" userId="d623be19-69c6-4d1b-89e7-ecc750d13e6c" providerId="ADAL" clId="{7167A8A8-D7E0-4FD8-9FF7-C7AAEC75D677}" dt="2024-02-14T11:22:40.513" v="116" actId="47"/>
        <pc:sldMkLst>
          <pc:docMk/>
          <pc:sldMk cId="2550183589" sldId="352"/>
        </pc:sldMkLst>
      </pc:sldChg>
      <pc:sldChg chg="modSp modNotesTx">
        <pc:chgData name="Jools Kasmire" userId="d623be19-69c6-4d1b-89e7-ecc750d13e6c" providerId="ADAL" clId="{7167A8A8-D7E0-4FD8-9FF7-C7AAEC75D677}" dt="2024-02-21T15:17:48.597" v="505"/>
        <pc:sldMkLst>
          <pc:docMk/>
          <pc:sldMk cId="4147413378" sldId="353"/>
        </pc:sldMkLst>
        <pc:spChg chg="mod">
          <ac:chgData name="Jools Kasmire" userId="d623be19-69c6-4d1b-89e7-ecc750d13e6c" providerId="ADAL" clId="{7167A8A8-D7E0-4FD8-9FF7-C7AAEC75D677}" dt="2024-02-21T15:17:48.597" v="505"/>
          <ac:spMkLst>
            <pc:docMk/>
            <pc:sldMk cId="4147413378" sldId="353"/>
            <ac:spMk id="4" creationId="{00000000-0000-0000-0000-000000000000}"/>
          </ac:spMkLst>
        </pc:spChg>
      </pc:sldChg>
      <pc:sldChg chg="add del">
        <pc:chgData name="Jools Kasmire" userId="d623be19-69c6-4d1b-89e7-ecc750d13e6c" providerId="ADAL" clId="{7167A8A8-D7E0-4FD8-9FF7-C7AAEC75D677}" dt="2024-02-21T15:11:00.113" v="359" actId="47"/>
        <pc:sldMkLst>
          <pc:docMk/>
          <pc:sldMk cId="4199342364" sldId="354"/>
        </pc:sldMkLst>
      </pc:sldChg>
      <pc:sldChg chg="modSp">
        <pc:chgData name="Jools Kasmire" userId="d623be19-69c6-4d1b-89e7-ecc750d13e6c" providerId="ADAL" clId="{7167A8A8-D7E0-4FD8-9FF7-C7AAEC75D677}" dt="2024-02-21T15:17:48.597" v="505"/>
        <pc:sldMkLst>
          <pc:docMk/>
          <pc:sldMk cId="721078496" sldId="355"/>
        </pc:sldMkLst>
        <pc:spChg chg="mod">
          <ac:chgData name="Jools Kasmire" userId="d623be19-69c6-4d1b-89e7-ecc750d13e6c" providerId="ADAL" clId="{7167A8A8-D7E0-4FD8-9FF7-C7AAEC75D677}" dt="2024-02-21T15:17:48.597" v="505"/>
          <ac:spMkLst>
            <pc:docMk/>
            <pc:sldMk cId="721078496" sldId="355"/>
            <ac:spMk id="4" creationId="{00000000-0000-0000-0000-000000000000}"/>
          </ac:spMkLst>
        </pc:spChg>
      </pc:sldChg>
      <pc:sldChg chg="add del">
        <pc:chgData name="Jools Kasmire" userId="d623be19-69c6-4d1b-89e7-ecc750d13e6c" providerId="ADAL" clId="{7167A8A8-D7E0-4FD8-9FF7-C7AAEC75D677}" dt="2024-02-21T15:11:03.116" v="361" actId="47"/>
        <pc:sldMkLst>
          <pc:docMk/>
          <pc:sldMk cId="450377267" sldId="356"/>
        </pc:sldMkLst>
      </pc:sldChg>
      <pc:sldChg chg="modSp add del ord">
        <pc:chgData name="Jools Kasmire" userId="d623be19-69c6-4d1b-89e7-ecc750d13e6c" providerId="ADAL" clId="{7167A8A8-D7E0-4FD8-9FF7-C7AAEC75D677}" dt="2024-02-21T16:03:46.276" v="4059" actId="2696"/>
        <pc:sldMkLst>
          <pc:docMk/>
          <pc:sldMk cId="3564405790" sldId="358"/>
        </pc:sldMkLst>
        <pc:spChg chg="mod">
          <ac:chgData name="Jools Kasmire" userId="d623be19-69c6-4d1b-89e7-ecc750d13e6c" providerId="ADAL" clId="{7167A8A8-D7E0-4FD8-9FF7-C7AAEC75D677}" dt="2024-02-21T15:17:48.597" v="505"/>
          <ac:spMkLst>
            <pc:docMk/>
            <pc:sldMk cId="3564405790" sldId="358"/>
            <ac:spMk id="4" creationId="{00000000-0000-0000-0000-000000000000}"/>
          </ac:spMkLst>
        </pc:spChg>
      </pc:sldChg>
      <pc:sldChg chg="modSp add del ord">
        <pc:chgData name="Jools Kasmire" userId="d623be19-69c6-4d1b-89e7-ecc750d13e6c" providerId="ADAL" clId="{7167A8A8-D7E0-4FD8-9FF7-C7AAEC75D677}" dt="2024-02-21T16:03:46.276" v="4059" actId="2696"/>
        <pc:sldMkLst>
          <pc:docMk/>
          <pc:sldMk cId="1357730336" sldId="359"/>
        </pc:sldMkLst>
        <pc:spChg chg="mod">
          <ac:chgData name="Jools Kasmire" userId="d623be19-69c6-4d1b-89e7-ecc750d13e6c" providerId="ADAL" clId="{7167A8A8-D7E0-4FD8-9FF7-C7AAEC75D677}" dt="2024-02-21T15:17:48.597" v="505"/>
          <ac:spMkLst>
            <pc:docMk/>
            <pc:sldMk cId="1357730336" sldId="359"/>
            <ac:spMk id="4" creationId="{00000000-0000-0000-0000-000000000000}"/>
          </ac:spMkLst>
        </pc:spChg>
      </pc:sldChg>
      <pc:sldChg chg="modSp add del ord">
        <pc:chgData name="Jools Kasmire" userId="d623be19-69c6-4d1b-89e7-ecc750d13e6c" providerId="ADAL" clId="{7167A8A8-D7E0-4FD8-9FF7-C7AAEC75D677}" dt="2024-02-21T16:03:46.276" v="4059" actId="2696"/>
        <pc:sldMkLst>
          <pc:docMk/>
          <pc:sldMk cId="1741028616" sldId="360"/>
        </pc:sldMkLst>
        <pc:spChg chg="mod">
          <ac:chgData name="Jools Kasmire" userId="d623be19-69c6-4d1b-89e7-ecc750d13e6c" providerId="ADAL" clId="{7167A8A8-D7E0-4FD8-9FF7-C7AAEC75D677}" dt="2024-02-21T15:17:48.597" v="505"/>
          <ac:spMkLst>
            <pc:docMk/>
            <pc:sldMk cId="1741028616" sldId="360"/>
            <ac:spMk id="4" creationId="{00000000-0000-0000-0000-000000000000}"/>
          </ac:spMkLst>
        </pc:spChg>
      </pc:sldChg>
      <pc:sldChg chg="modSp ord">
        <pc:chgData name="Jools Kasmire" userId="d623be19-69c6-4d1b-89e7-ecc750d13e6c" providerId="ADAL" clId="{7167A8A8-D7E0-4FD8-9FF7-C7AAEC75D677}" dt="2024-02-21T15:17:48.597" v="505"/>
        <pc:sldMkLst>
          <pc:docMk/>
          <pc:sldMk cId="3123496333" sldId="361"/>
        </pc:sldMkLst>
        <pc:spChg chg="mod">
          <ac:chgData name="Jools Kasmire" userId="d623be19-69c6-4d1b-89e7-ecc750d13e6c" providerId="ADAL" clId="{7167A8A8-D7E0-4FD8-9FF7-C7AAEC75D677}" dt="2024-02-21T15:17:48.597" v="505"/>
          <ac:spMkLst>
            <pc:docMk/>
            <pc:sldMk cId="3123496333" sldId="361"/>
            <ac:spMk id="4" creationId="{00000000-0000-0000-0000-000000000000}"/>
          </ac:spMkLst>
        </pc:spChg>
      </pc:sldChg>
      <pc:sldChg chg="addSp delSp modSp add mod ord">
        <pc:chgData name="Jools Kasmire" userId="d623be19-69c6-4d1b-89e7-ecc750d13e6c" providerId="ADAL" clId="{7167A8A8-D7E0-4FD8-9FF7-C7AAEC75D677}" dt="2024-03-22T09:35:05.612" v="11359" actId="962"/>
        <pc:sldMkLst>
          <pc:docMk/>
          <pc:sldMk cId="681314740" sldId="362"/>
        </pc:sldMkLst>
        <pc:spChg chg="mod">
          <ac:chgData name="Jools Kasmire" userId="d623be19-69c6-4d1b-89e7-ecc750d13e6c" providerId="ADAL" clId="{7167A8A8-D7E0-4FD8-9FF7-C7AAEC75D677}" dt="2024-02-21T16:03:15.789" v="4057" actId="313"/>
          <ac:spMkLst>
            <pc:docMk/>
            <pc:sldMk cId="681314740" sldId="362"/>
            <ac:spMk id="2" creationId="{00000000-0000-0000-0000-000000000000}"/>
          </ac:spMkLst>
        </pc:spChg>
        <pc:spChg chg="mod ord">
          <ac:chgData name="Jools Kasmire" userId="d623be19-69c6-4d1b-89e7-ecc750d13e6c" providerId="ADAL" clId="{7167A8A8-D7E0-4FD8-9FF7-C7AAEC75D677}" dt="2024-03-22T09:18:17.226" v="4195" actId="13244"/>
          <ac:spMkLst>
            <pc:docMk/>
            <pc:sldMk cId="681314740" sldId="362"/>
            <ac:spMk id="4" creationId="{00000000-0000-0000-0000-000000000000}"/>
          </ac:spMkLst>
        </pc:spChg>
        <pc:picChg chg="add mod modCrop">
          <ac:chgData name="Jools Kasmire" userId="d623be19-69c6-4d1b-89e7-ecc750d13e6c" providerId="ADAL" clId="{7167A8A8-D7E0-4FD8-9FF7-C7AAEC75D677}" dt="2024-03-22T09:35:05.612" v="11359" actId="962"/>
          <ac:picMkLst>
            <pc:docMk/>
            <pc:sldMk cId="681314740" sldId="362"/>
            <ac:picMk id="5" creationId="{F2AF63EE-09B6-3075-70FF-E67B7DBB7560}"/>
          </ac:picMkLst>
        </pc:picChg>
        <pc:picChg chg="del">
          <ac:chgData name="Jools Kasmire" userId="d623be19-69c6-4d1b-89e7-ecc750d13e6c" providerId="ADAL" clId="{7167A8A8-D7E0-4FD8-9FF7-C7AAEC75D677}" dt="2024-03-22T09:16:46.567" v="4179" actId="478"/>
          <ac:picMkLst>
            <pc:docMk/>
            <pc:sldMk cId="681314740" sldId="362"/>
            <ac:picMk id="7" creationId="{88931FEB-612B-4C4D-99CA-3923464FB597}"/>
          </ac:picMkLst>
        </pc:picChg>
        <pc:picChg chg="del">
          <ac:chgData name="Jools Kasmire" userId="d623be19-69c6-4d1b-89e7-ecc750d13e6c" providerId="ADAL" clId="{7167A8A8-D7E0-4FD8-9FF7-C7AAEC75D677}" dt="2024-03-22T09:16:47.051" v="4180" actId="478"/>
          <ac:picMkLst>
            <pc:docMk/>
            <pc:sldMk cId="681314740" sldId="362"/>
            <ac:picMk id="8" creationId="{8B61376B-8427-47D1-BDEC-C320BA9371F8}"/>
          </ac:picMkLst>
        </pc:picChg>
      </pc:sldChg>
      <pc:sldChg chg="modSp ord">
        <pc:chgData name="Jools Kasmire" userId="d623be19-69c6-4d1b-89e7-ecc750d13e6c" providerId="ADAL" clId="{7167A8A8-D7E0-4FD8-9FF7-C7AAEC75D677}" dt="2024-02-21T15:17:48.597" v="505"/>
        <pc:sldMkLst>
          <pc:docMk/>
          <pc:sldMk cId="1430992069" sldId="363"/>
        </pc:sldMkLst>
        <pc:spChg chg="mod">
          <ac:chgData name="Jools Kasmire" userId="d623be19-69c6-4d1b-89e7-ecc750d13e6c" providerId="ADAL" clId="{7167A8A8-D7E0-4FD8-9FF7-C7AAEC75D677}" dt="2024-02-21T15:17:48.597" v="505"/>
          <ac:spMkLst>
            <pc:docMk/>
            <pc:sldMk cId="1430992069" sldId="363"/>
            <ac:spMk id="4" creationId="{00000000-0000-0000-0000-000000000000}"/>
          </ac:spMkLst>
        </pc:spChg>
      </pc:sldChg>
      <pc:sldChg chg="modSp add del ord">
        <pc:chgData name="Jools Kasmire" userId="d623be19-69c6-4d1b-89e7-ecc750d13e6c" providerId="ADAL" clId="{7167A8A8-D7E0-4FD8-9FF7-C7AAEC75D677}" dt="2024-02-21T16:03:46.276" v="4059" actId="2696"/>
        <pc:sldMkLst>
          <pc:docMk/>
          <pc:sldMk cId="1779429664" sldId="364"/>
        </pc:sldMkLst>
        <pc:spChg chg="mod">
          <ac:chgData name="Jools Kasmire" userId="d623be19-69c6-4d1b-89e7-ecc750d13e6c" providerId="ADAL" clId="{7167A8A8-D7E0-4FD8-9FF7-C7AAEC75D677}" dt="2024-02-21T15:17:48.597" v="505"/>
          <ac:spMkLst>
            <pc:docMk/>
            <pc:sldMk cId="1779429664" sldId="364"/>
            <ac:spMk id="4" creationId="{00000000-0000-0000-0000-000000000000}"/>
          </ac:spMkLst>
        </pc:spChg>
      </pc:sldChg>
      <pc:sldChg chg="modSp ord">
        <pc:chgData name="Jools Kasmire" userId="d623be19-69c6-4d1b-89e7-ecc750d13e6c" providerId="ADAL" clId="{7167A8A8-D7E0-4FD8-9FF7-C7AAEC75D677}" dt="2024-02-21T15:17:48.597" v="505"/>
        <pc:sldMkLst>
          <pc:docMk/>
          <pc:sldMk cId="3543971523" sldId="365"/>
        </pc:sldMkLst>
        <pc:spChg chg="mod">
          <ac:chgData name="Jools Kasmire" userId="d623be19-69c6-4d1b-89e7-ecc750d13e6c" providerId="ADAL" clId="{7167A8A8-D7E0-4FD8-9FF7-C7AAEC75D677}" dt="2024-02-21T15:17:48.597" v="505"/>
          <ac:spMkLst>
            <pc:docMk/>
            <pc:sldMk cId="3543971523" sldId="365"/>
            <ac:spMk id="4" creationId="{00000000-0000-0000-0000-000000000000}"/>
          </ac:spMkLst>
        </pc:spChg>
      </pc:sldChg>
      <pc:sldChg chg="modSp ord">
        <pc:chgData name="Jools Kasmire" userId="d623be19-69c6-4d1b-89e7-ecc750d13e6c" providerId="ADAL" clId="{7167A8A8-D7E0-4FD8-9FF7-C7AAEC75D677}" dt="2024-02-21T15:17:48.597" v="505"/>
        <pc:sldMkLst>
          <pc:docMk/>
          <pc:sldMk cId="174190588" sldId="367"/>
        </pc:sldMkLst>
        <pc:spChg chg="mod">
          <ac:chgData name="Jools Kasmire" userId="d623be19-69c6-4d1b-89e7-ecc750d13e6c" providerId="ADAL" clId="{7167A8A8-D7E0-4FD8-9FF7-C7AAEC75D677}" dt="2024-02-21T15:17:48.597" v="505"/>
          <ac:spMkLst>
            <pc:docMk/>
            <pc:sldMk cId="174190588" sldId="367"/>
            <ac:spMk id="4" creationId="{00000000-0000-0000-0000-000000000000}"/>
          </ac:spMkLst>
        </pc:spChg>
      </pc:sldChg>
      <pc:sldChg chg="modSp add ord modAnim">
        <pc:chgData name="Jools Kasmire" userId="d623be19-69c6-4d1b-89e7-ecc750d13e6c" providerId="ADAL" clId="{7167A8A8-D7E0-4FD8-9FF7-C7AAEC75D677}" dt="2024-02-21T15:28:55.413" v="1014" actId="20577"/>
        <pc:sldMkLst>
          <pc:docMk/>
          <pc:sldMk cId="2490494704" sldId="368"/>
        </pc:sldMkLst>
        <pc:spChg chg="mod">
          <ac:chgData name="Jools Kasmire" userId="d623be19-69c6-4d1b-89e7-ecc750d13e6c" providerId="ADAL" clId="{7167A8A8-D7E0-4FD8-9FF7-C7AAEC75D677}" dt="2024-02-21T15:28:55.413" v="1014" actId="20577"/>
          <ac:spMkLst>
            <pc:docMk/>
            <pc:sldMk cId="2490494704" sldId="368"/>
            <ac:spMk id="3" creationId="{00000000-0000-0000-0000-000000000000}"/>
          </ac:spMkLst>
        </pc:spChg>
        <pc:spChg chg="mod">
          <ac:chgData name="Jools Kasmire" userId="d623be19-69c6-4d1b-89e7-ecc750d13e6c" providerId="ADAL" clId="{7167A8A8-D7E0-4FD8-9FF7-C7AAEC75D677}" dt="2024-02-21T15:17:48.597" v="505"/>
          <ac:spMkLst>
            <pc:docMk/>
            <pc:sldMk cId="2490494704" sldId="368"/>
            <ac:spMk id="4" creationId="{00000000-0000-0000-0000-000000000000}"/>
          </ac:spMkLst>
        </pc:spChg>
      </pc:sldChg>
      <pc:sldChg chg="modSp mod ord modAnim">
        <pc:chgData name="Jools Kasmire" userId="d623be19-69c6-4d1b-89e7-ecc750d13e6c" providerId="ADAL" clId="{7167A8A8-D7E0-4FD8-9FF7-C7AAEC75D677}" dt="2024-02-21T15:38:01.189" v="1414" actId="113"/>
        <pc:sldMkLst>
          <pc:docMk/>
          <pc:sldMk cId="1743153417" sldId="369"/>
        </pc:sldMkLst>
        <pc:spChg chg="mod">
          <ac:chgData name="Jools Kasmire" userId="d623be19-69c6-4d1b-89e7-ecc750d13e6c" providerId="ADAL" clId="{7167A8A8-D7E0-4FD8-9FF7-C7AAEC75D677}" dt="2024-02-21T15:36:59.912" v="1364" actId="20577"/>
          <ac:spMkLst>
            <pc:docMk/>
            <pc:sldMk cId="1743153417" sldId="369"/>
            <ac:spMk id="2" creationId="{00000000-0000-0000-0000-000000000000}"/>
          </ac:spMkLst>
        </pc:spChg>
        <pc:spChg chg="mod">
          <ac:chgData name="Jools Kasmire" userId="d623be19-69c6-4d1b-89e7-ecc750d13e6c" providerId="ADAL" clId="{7167A8A8-D7E0-4FD8-9FF7-C7AAEC75D677}" dt="2024-02-21T15:38:01.189" v="1414" actId="113"/>
          <ac:spMkLst>
            <pc:docMk/>
            <pc:sldMk cId="1743153417" sldId="369"/>
            <ac:spMk id="3" creationId="{00000000-0000-0000-0000-000000000000}"/>
          </ac:spMkLst>
        </pc:spChg>
        <pc:spChg chg="mod">
          <ac:chgData name="Jools Kasmire" userId="d623be19-69c6-4d1b-89e7-ecc750d13e6c" providerId="ADAL" clId="{7167A8A8-D7E0-4FD8-9FF7-C7AAEC75D677}" dt="2024-02-21T15:17:48.597" v="505"/>
          <ac:spMkLst>
            <pc:docMk/>
            <pc:sldMk cId="1743153417" sldId="369"/>
            <ac:spMk id="4" creationId="{00000000-0000-0000-0000-000000000000}"/>
          </ac:spMkLst>
        </pc:spChg>
      </pc:sldChg>
      <pc:sldChg chg="modSp mod ord modAnim modNotesTx">
        <pc:chgData name="Jools Kasmire" userId="d623be19-69c6-4d1b-89e7-ecc750d13e6c" providerId="ADAL" clId="{7167A8A8-D7E0-4FD8-9FF7-C7AAEC75D677}" dt="2024-02-21T15:49:59.490" v="2812" actId="20577"/>
        <pc:sldMkLst>
          <pc:docMk/>
          <pc:sldMk cId="176546969" sldId="370"/>
        </pc:sldMkLst>
        <pc:spChg chg="mod">
          <ac:chgData name="Jools Kasmire" userId="d623be19-69c6-4d1b-89e7-ecc750d13e6c" providerId="ADAL" clId="{7167A8A8-D7E0-4FD8-9FF7-C7AAEC75D677}" dt="2024-02-21T15:44:02.616" v="1727" actId="20577"/>
          <ac:spMkLst>
            <pc:docMk/>
            <pc:sldMk cId="176546969" sldId="370"/>
            <ac:spMk id="2" creationId="{00000000-0000-0000-0000-000000000000}"/>
          </ac:spMkLst>
        </pc:spChg>
        <pc:spChg chg="mod">
          <ac:chgData name="Jools Kasmire" userId="d623be19-69c6-4d1b-89e7-ecc750d13e6c" providerId="ADAL" clId="{7167A8A8-D7E0-4FD8-9FF7-C7AAEC75D677}" dt="2024-02-21T15:44:59.026" v="1752" actId="20577"/>
          <ac:spMkLst>
            <pc:docMk/>
            <pc:sldMk cId="176546969" sldId="370"/>
            <ac:spMk id="3" creationId="{00000000-0000-0000-0000-000000000000}"/>
          </ac:spMkLst>
        </pc:spChg>
        <pc:spChg chg="mod">
          <ac:chgData name="Jools Kasmire" userId="d623be19-69c6-4d1b-89e7-ecc750d13e6c" providerId="ADAL" clId="{7167A8A8-D7E0-4FD8-9FF7-C7AAEC75D677}" dt="2024-02-21T15:17:48.597" v="505"/>
          <ac:spMkLst>
            <pc:docMk/>
            <pc:sldMk cId="176546969" sldId="370"/>
            <ac:spMk id="4" creationId="{00000000-0000-0000-0000-000000000000}"/>
          </ac:spMkLst>
        </pc:spChg>
      </pc:sldChg>
      <pc:sldChg chg="modSp add mod ord modAnim">
        <pc:chgData name="Jools Kasmire" userId="d623be19-69c6-4d1b-89e7-ecc750d13e6c" providerId="ADAL" clId="{7167A8A8-D7E0-4FD8-9FF7-C7AAEC75D677}" dt="2024-02-21T15:57:34.684" v="3355" actId="20577"/>
        <pc:sldMkLst>
          <pc:docMk/>
          <pc:sldMk cId="72820104" sldId="371"/>
        </pc:sldMkLst>
        <pc:spChg chg="mod">
          <ac:chgData name="Jools Kasmire" userId="d623be19-69c6-4d1b-89e7-ecc750d13e6c" providerId="ADAL" clId="{7167A8A8-D7E0-4FD8-9FF7-C7AAEC75D677}" dt="2024-02-21T15:54:48.196" v="3042" actId="5793"/>
          <ac:spMkLst>
            <pc:docMk/>
            <pc:sldMk cId="72820104" sldId="371"/>
            <ac:spMk id="2" creationId="{00000000-0000-0000-0000-000000000000}"/>
          </ac:spMkLst>
        </pc:spChg>
        <pc:spChg chg="mod">
          <ac:chgData name="Jools Kasmire" userId="d623be19-69c6-4d1b-89e7-ecc750d13e6c" providerId="ADAL" clId="{7167A8A8-D7E0-4FD8-9FF7-C7AAEC75D677}" dt="2024-02-21T15:57:34.684" v="3355" actId="20577"/>
          <ac:spMkLst>
            <pc:docMk/>
            <pc:sldMk cId="72820104" sldId="371"/>
            <ac:spMk id="3" creationId="{00000000-0000-0000-0000-000000000000}"/>
          </ac:spMkLst>
        </pc:spChg>
        <pc:spChg chg="mod">
          <ac:chgData name="Jools Kasmire" userId="d623be19-69c6-4d1b-89e7-ecc750d13e6c" providerId="ADAL" clId="{7167A8A8-D7E0-4FD8-9FF7-C7AAEC75D677}" dt="2024-02-21T15:17:48.597" v="505"/>
          <ac:spMkLst>
            <pc:docMk/>
            <pc:sldMk cId="72820104" sldId="371"/>
            <ac:spMk id="4" creationId="{00000000-0000-0000-0000-000000000000}"/>
          </ac:spMkLst>
        </pc:spChg>
      </pc:sldChg>
      <pc:sldChg chg="delSp modSp mod delAnim modAnim">
        <pc:chgData name="Jools Kasmire" userId="d623be19-69c6-4d1b-89e7-ecc750d13e6c" providerId="ADAL" clId="{7167A8A8-D7E0-4FD8-9FF7-C7AAEC75D677}" dt="2024-02-21T15:59:13.823" v="3555" actId="6549"/>
        <pc:sldMkLst>
          <pc:docMk/>
          <pc:sldMk cId="2086318984" sldId="372"/>
        </pc:sldMkLst>
        <pc:spChg chg="mod">
          <ac:chgData name="Jools Kasmire" userId="d623be19-69c6-4d1b-89e7-ecc750d13e6c" providerId="ADAL" clId="{7167A8A8-D7E0-4FD8-9FF7-C7AAEC75D677}" dt="2024-02-21T15:58:00.456" v="3396" actId="20577"/>
          <ac:spMkLst>
            <pc:docMk/>
            <pc:sldMk cId="2086318984" sldId="372"/>
            <ac:spMk id="2" creationId="{00000000-0000-0000-0000-000000000000}"/>
          </ac:spMkLst>
        </pc:spChg>
        <pc:spChg chg="mod">
          <ac:chgData name="Jools Kasmire" userId="d623be19-69c6-4d1b-89e7-ecc750d13e6c" providerId="ADAL" clId="{7167A8A8-D7E0-4FD8-9FF7-C7AAEC75D677}" dt="2024-02-21T15:59:13.823" v="3555" actId="6549"/>
          <ac:spMkLst>
            <pc:docMk/>
            <pc:sldMk cId="2086318984" sldId="372"/>
            <ac:spMk id="3" creationId="{00000000-0000-0000-0000-000000000000}"/>
          </ac:spMkLst>
        </pc:spChg>
        <pc:spChg chg="mod">
          <ac:chgData name="Jools Kasmire" userId="d623be19-69c6-4d1b-89e7-ecc750d13e6c" providerId="ADAL" clId="{7167A8A8-D7E0-4FD8-9FF7-C7AAEC75D677}" dt="2024-02-21T15:17:48.597" v="505"/>
          <ac:spMkLst>
            <pc:docMk/>
            <pc:sldMk cId="2086318984" sldId="372"/>
            <ac:spMk id="4" creationId="{00000000-0000-0000-0000-000000000000}"/>
          </ac:spMkLst>
        </pc:spChg>
        <pc:spChg chg="del">
          <ac:chgData name="Jools Kasmire" userId="d623be19-69c6-4d1b-89e7-ecc750d13e6c" providerId="ADAL" clId="{7167A8A8-D7E0-4FD8-9FF7-C7AAEC75D677}" dt="2024-02-21T15:51:06.381" v="2846" actId="478"/>
          <ac:spMkLst>
            <pc:docMk/>
            <pc:sldMk cId="2086318984" sldId="372"/>
            <ac:spMk id="7" creationId="{47EDB2E3-051D-4F7E-9034-17883BB5EEB9}"/>
          </ac:spMkLst>
        </pc:spChg>
        <pc:picChg chg="del">
          <ac:chgData name="Jools Kasmire" userId="d623be19-69c6-4d1b-89e7-ecc750d13e6c" providerId="ADAL" clId="{7167A8A8-D7E0-4FD8-9FF7-C7AAEC75D677}" dt="2024-02-21T15:51:06.381" v="2846" actId="478"/>
          <ac:picMkLst>
            <pc:docMk/>
            <pc:sldMk cId="2086318984" sldId="372"/>
            <ac:picMk id="6" creationId="{89C5B443-AF26-4084-84CD-FD20A6F059E7}"/>
          </ac:picMkLst>
        </pc:picChg>
      </pc:sldChg>
      <pc:sldChg chg="addSp delSp modSp new mod ord">
        <pc:chgData name="Jools Kasmire" userId="d623be19-69c6-4d1b-89e7-ecc750d13e6c" providerId="ADAL" clId="{7167A8A8-D7E0-4FD8-9FF7-C7AAEC75D677}" dt="2024-03-22T09:35:23.857" v="11393" actId="962"/>
        <pc:sldMkLst>
          <pc:docMk/>
          <pc:sldMk cId="523980124" sldId="373"/>
        </pc:sldMkLst>
        <pc:spChg chg="mod">
          <ac:chgData name="Jools Kasmire" userId="d623be19-69c6-4d1b-89e7-ecc750d13e6c" providerId="ADAL" clId="{7167A8A8-D7E0-4FD8-9FF7-C7AAEC75D677}" dt="2024-02-14T11:25:09.522" v="193" actId="20577"/>
          <ac:spMkLst>
            <pc:docMk/>
            <pc:sldMk cId="523980124" sldId="373"/>
            <ac:spMk id="2" creationId="{CB5F16CC-C86B-384F-3804-C95F2BD68ECE}"/>
          </ac:spMkLst>
        </pc:spChg>
        <pc:spChg chg="del">
          <ac:chgData name="Jools Kasmire" userId="d623be19-69c6-4d1b-89e7-ecc750d13e6c" providerId="ADAL" clId="{7167A8A8-D7E0-4FD8-9FF7-C7AAEC75D677}" dt="2024-03-22T09:19:22.649" v="4720" actId="478"/>
          <ac:spMkLst>
            <pc:docMk/>
            <pc:sldMk cId="523980124" sldId="373"/>
            <ac:spMk id="3" creationId="{C77DA258-07D7-D5E2-6C07-371E17ABBF2A}"/>
          </ac:spMkLst>
        </pc:spChg>
        <pc:spChg chg="ord">
          <ac:chgData name="Jools Kasmire" userId="d623be19-69c6-4d1b-89e7-ecc750d13e6c" providerId="ADAL" clId="{7167A8A8-D7E0-4FD8-9FF7-C7AAEC75D677}" dt="2024-03-22T09:17:45.110" v="4188" actId="13244"/>
          <ac:spMkLst>
            <pc:docMk/>
            <pc:sldMk cId="523980124" sldId="373"/>
            <ac:spMk id="4" creationId="{998CA464-9765-585A-2444-1981FB9072CA}"/>
          </ac:spMkLst>
        </pc:spChg>
        <pc:picChg chg="add mod modCrop">
          <ac:chgData name="Jools Kasmire" userId="d623be19-69c6-4d1b-89e7-ecc750d13e6c" providerId="ADAL" clId="{7167A8A8-D7E0-4FD8-9FF7-C7AAEC75D677}" dt="2024-03-22T09:35:23.857" v="11393" actId="962"/>
          <ac:picMkLst>
            <pc:docMk/>
            <pc:sldMk cId="523980124" sldId="373"/>
            <ac:picMk id="6" creationId="{2BF54519-72AA-430E-2D71-E8C9630378CB}"/>
          </ac:picMkLst>
        </pc:picChg>
      </pc:sldChg>
      <pc:sldChg chg="addSp delSp modSp add mod ord modClrScheme chgLayout">
        <pc:chgData name="Jools Kasmire" userId="d623be19-69c6-4d1b-89e7-ecc750d13e6c" providerId="ADAL" clId="{7167A8A8-D7E0-4FD8-9FF7-C7AAEC75D677}" dt="2024-02-21T15:22:24.374" v="644" actId="478"/>
        <pc:sldMkLst>
          <pc:docMk/>
          <pc:sldMk cId="268230052" sldId="374"/>
        </pc:sldMkLst>
        <pc:spChg chg="mod ord">
          <ac:chgData name="Jools Kasmire" userId="d623be19-69c6-4d1b-89e7-ecc750d13e6c" providerId="ADAL" clId="{7167A8A8-D7E0-4FD8-9FF7-C7AAEC75D677}" dt="2024-02-21T15:20:02.021" v="539" actId="20577"/>
          <ac:spMkLst>
            <pc:docMk/>
            <pc:sldMk cId="268230052" sldId="374"/>
            <ac:spMk id="2" creationId="{00000000-0000-0000-0000-000000000000}"/>
          </ac:spMkLst>
        </pc:spChg>
        <pc:spChg chg="del mod">
          <ac:chgData name="Jools Kasmire" userId="d623be19-69c6-4d1b-89e7-ecc750d13e6c" providerId="ADAL" clId="{7167A8A8-D7E0-4FD8-9FF7-C7AAEC75D677}" dt="2024-02-14T11:30:53.294" v="258" actId="478"/>
          <ac:spMkLst>
            <pc:docMk/>
            <pc:sldMk cId="268230052" sldId="374"/>
            <ac:spMk id="3" creationId="{00000000-0000-0000-0000-000000000000}"/>
          </ac:spMkLst>
        </pc:spChg>
        <pc:spChg chg="add del mod ord">
          <ac:chgData name="Jools Kasmire" userId="d623be19-69c6-4d1b-89e7-ecc750d13e6c" providerId="ADAL" clId="{7167A8A8-D7E0-4FD8-9FF7-C7AAEC75D677}" dt="2024-02-21T15:22:24.374" v="644" actId="478"/>
          <ac:spMkLst>
            <pc:docMk/>
            <pc:sldMk cId="268230052" sldId="374"/>
            <ac:spMk id="3" creationId="{A735A590-2F2B-6C9A-9269-B26315AFB248}"/>
          </ac:spMkLst>
        </pc:spChg>
        <pc:spChg chg="mod ord">
          <ac:chgData name="Jools Kasmire" userId="d623be19-69c6-4d1b-89e7-ecc750d13e6c" providerId="ADAL" clId="{7167A8A8-D7E0-4FD8-9FF7-C7AAEC75D677}" dt="2024-02-21T15:19:46.693" v="511" actId="700"/>
          <ac:spMkLst>
            <pc:docMk/>
            <pc:sldMk cId="268230052" sldId="374"/>
            <ac:spMk id="4" creationId="{00000000-0000-0000-0000-000000000000}"/>
          </ac:spMkLst>
        </pc:spChg>
      </pc:sldChg>
      <pc:sldChg chg="modSp add del mod ord">
        <pc:chgData name="Jools Kasmire" userId="d623be19-69c6-4d1b-89e7-ecc750d13e6c" providerId="ADAL" clId="{7167A8A8-D7E0-4FD8-9FF7-C7AAEC75D677}" dt="2024-02-21T15:23:11.582" v="646" actId="47"/>
        <pc:sldMkLst>
          <pc:docMk/>
          <pc:sldMk cId="2236722807" sldId="375"/>
        </pc:sldMkLst>
        <pc:spChg chg="mod">
          <ac:chgData name="Jools Kasmire" userId="d623be19-69c6-4d1b-89e7-ecc750d13e6c" providerId="ADAL" clId="{7167A8A8-D7E0-4FD8-9FF7-C7AAEC75D677}" dt="2024-02-14T11:31:13.164" v="314" actId="20577"/>
          <ac:spMkLst>
            <pc:docMk/>
            <pc:sldMk cId="2236722807" sldId="375"/>
            <ac:spMk id="2" creationId="{00000000-0000-0000-0000-000000000000}"/>
          </ac:spMkLst>
        </pc:spChg>
        <pc:spChg chg="mod">
          <ac:chgData name="Jools Kasmire" userId="d623be19-69c6-4d1b-89e7-ecc750d13e6c" providerId="ADAL" clId="{7167A8A8-D7E0-4FD8-9FF7-C7AAEC75D677}" dt="2024-02-14T11:31:18.285" v="315" actId="20577"/>
          <ac:spMkLst>
            <pc:docMk/>
            <pc:sldMk cId="2236722807" sldId="375"/>
            <ac:spMk id="3" creationId="{00000000-0000-0000-0000-000000000000}"/>
          </ac:spMkLst>
        </pc:spChg>
        <pc:spChg chg="mod">
          <ac:chgData name="Jools Kasmire" userId="d623be19-69c6-4d1b-89e7-ecc750d13e6c" providerId="ADAL" clId="{7167A8A8-D7E0-4FD8-9FF7-C7AAEC75D677}" dt="2024-02-21T15:17:48.597" v="505"/>
          <ac:spMkLst>
            <pc:docMk/>
            <pc:sldMk cId="2236722807" sldId="375"/>
            <ac:spMk id="4" creationId="{00000000-0000-0000-0000-000000000000}"/>
          </ac:spMkLst>
        </pc:spChg>
      </pc:sldChg>
      <pc:sldChg chg="modSp add mod ord">
        <pc:chgData name="Jools Kasmire" userId="d623be19-69c6-4d1b-89e7-ecc750d13e6c" providerId="ADAL" clId="{7167A8A8-D7E0-4FD8-9FF7-C7AAEC75D677}" dt="2024-02-21T15:17:48.597" v="505"/>
        <pc:sldMkLst>
          <pc:docMk/>
          <pc:sldMk cId="2062461488" sldId="376"/>
        </pc:sldMkLst>
        <pc:spChg chg="mod">
          <ac:chgData name="Jools Kasmire" userId="d623be19-69c6-4d1b-89e7-ecc750d13e6c" providerId="ADAL" clId="{7167A8A8-D7E0-4FD8-9FF7-C7AAEC75D677}" dt="2024-02-14T11:31:31.266" v="321" actId="20577"/>
          <ac:spMkLst>
            <pc:docMk/>
            <pc:sldMk cId="2062461488" sldId="376"/>
            <ac:spMk id="2" creationId="{00000000-0000-0000-0000-000000000000}"/>
          </ac:spMkLst>
        </pc:spChg>
        <pc:spChg chg="mod">
          <ac:chgData name="Jools Kasmire" userId="d623be19-69c6-4d1b-89e7-ecc750d13e6c" providerId="ADAL" clId="{7167A8A8-D7E0-4FD8-9FF7-C7AAEC75D677}" dt="2024-02-21T15:17:48.597" v="505"/>
          <ac:spMkLst>
            <pc:docMk/>
            <pc:sldMk cId="2062461488" sldId="376"/>
            <ac:spMk id="4" creationId="{00000000-0000-0000-0000-000000000000}"/>
          </ac:spMkLst>
        </pc:spChg>
      </pc:sldChg>
      <pc:sldChg chg="modSp add mod ord modNotesTx">
        <pc:chgData name="Jools Kasmire" userId="d623be19-69c6-4d1b-89e7-ecc750d13e6c" providerId="ADAL" clId="{7167A8A8-D7E0-4FD8-9FF7-C7AAEC75D677}" dt="2024-02-21T16:03:33.903" v="4058"/>
        <pc:sldMkLst>
          <pc:docMk/>
          <pc:sldMk cId="2998264251" sldId="377"/>
        </pc:sldMkLst>
        <pc:spChg chg="mod">
          <ac:chgData name="Jools Kasmire" userId="d623be19-69c6-4d1b-89e7-ecc750d13e6c" providerId="ADAL" clId="{7167A8A8-D7E0-4FD8-9FF7-C7AAEC75D677}" dt="2024-02-14T11:31:41.611" v="336" actId="20577"/>
          <ac:spMkLst>
            <pc:docMk/>
            <pc:sldMk cId="2998264251" sldId="377"/>
            <ac:spMk id="2" creationId="{00000000-0000-0000-0000-000000000000}"/>
          </ac:spMkLst>
        </pc:spChg>
        <pc:spChg chg="mod">
          <ac:chgData name="Jools Kasmire" userId="d623be19-69c6-4d1b-89e7-ecc750d13e6c" providerId="ADAL" clId="{7167A8A8-D7E0-4FD8-9FF7-C7AAEC75D677}" dt="2024-02-21T15:17:48.597" v="505"/>
          <ac:spMkLst>
            <pc:docMk/>
            <pc:sldMk cId="2998264251" sldId="377"/>
            <ac:spMk id="4" creationId="{00000000-0000-0000-0000-000000000000}"/>
          </ac:spMkLst>
        </pc:spChg>
      </pc:sldChg>
      <pc:sldChg chg="add del">
        <pc:chgData name="Jools Kasmire" userId="d623be19-69c6-4d1b-89e7-ecc750d13e6c" providerId="ADAL" clId="{7167A8A8-D7E0-4FD8-9FF7-C7AAEC75D677}" dt="2024-02-21T15:07:17.495" v="357" actId="47"/>
        <pc:sldMkLst>
          <pc:docMk/>
          <pc:sldMk cId="4001382241" sldId="378"/>
        </pc:sldMkLst>
      </pc:sldChg>
      <pc:sldChg chg="modSp add del mod">
        <pc:chgData name="Jools Kasmire" userId="d623be19-69c6-4d1b-89e7-ecc750d13e6c" providerId="ADAL" clId="{7167A8A8-D7E0-4FD8-9FF7-C7AAEC75D677}" dt="2024-02-21T15:13:44.595" v="502" actId="47"/>
        <pc:sldMkLst>
          <pc:docMk/>
          <pc:sldMk cId="1723099333" sldId="379"/>
        </pc:sldMkLst>
        <pc:spChg chg="mod">
          <ac:chgData name="Jools Kasmire" userId="d623be19-69c6-4d1b-89e7-ecc750d13e6c" providerId="ADAL" clId="{7167A8A8-D7E0-4FD8-9FF7-C7AAEC75D677}" dt="2024-02-21T15:12:47.231" v="367" actId="20577"/>
          <ac:spMkLst>
            <pc:docMk/>
            <pc:sldMk cId="1723099333" sldId="379"/>
            <ac:spMk id="3" creationId="{00000000-0000-0000-0000-000000000000}"/>
          </ac:spMkLst>
        </pc:spChg>
      </pc:sldChg>
      <pc:sldChg chg="modSp add mod ord modAnim">
        <pc:chgData name="Jools Kasmire" userId="d623be19-69c6-4d1b-89e7-ecc750d13e6c" providerId="ADAL" clId="{7167A8A8-D7E0-4FD8-9FF7-C7AAEC75D677}" dt="2024-02-21T15:27:54.096" v="913" actId="20577"/>
        <pc:sldMkLst>
          <pc:docMk/>
          <pc:sldMk cId="1636747134" sldId="380"/>
        </pc:sldMkLst>
        <pc:spChg chg="mod">
          <ac:chgData name="Jools Kasmire" userId="d623be19-69c6-4d1b-89e7-ecc750d13e6c" providerId="ADAL" clId="{7167A8A8-D7E0-4FD8-9FF7-C7AAEC75D677}" dt="2024-02-21T15:26:46.508" v="739" actId="20577"/>
          <ac:spMkLst>
            <pc:docMk/>
            <pc:sldMk cId="1636747134" sldId="380"/>
            <ac:spMk id="2" creationId="{00000000-0000-0000-0000-000000000000}"/>
          </ac:spMkLst>
        </pc:spChg>
        <pc:spChg chg="mod">
          <ac:chgData name="Jools Kasmire" userId="d623be19-69c6-4d1b-89e7-ecc750d13e6c" providerId="ADAL" clId="{7167A8A8-D7E0-4FD8-9FF7-C7AAEC75D677}" dt="2024-02-21T15:27:54.096" v="913" actId="20577"/>
          <ac:spMkLst>
            <pc:docMk/>
            <pc:sldMk cId="1636747134" sldId="380"/>
            <ac:spMk id="3" creationId="{00000000-0000-0000-0000-000000000000}"/>
          </ac:spMkLst>
        </pc:spChg>
        <pc:spChg chg="mod">
          <ac:chgData name="Jools Kasmire" userId="d623be19-69c6-4d1b-89e7-ecc750d13e6c" providerId="ADAL" clId="{7167A8A8-D7E0-4FD8-9FF7-C7AAEC75D677}" dt="2024-02-21T15:17:48.597" v="505"/>
          <ac:spMkLst>
            <pc:docMk/>
            <pc:sldMk cId="1636747134" sldId="380"/>
            <ac:spMk id="4" creationId="{00000000-0000-0000-0000-000000000000}"/>
          </ac:spMkLst>
        </pc:spChg>
      </pc:sldChg>
      <pc:sldChg chg="modSp add del mod ord">
        <pc:chgData name="Jools Kasmire" userId="d623be19-69c6-4d1b-89e7-ecc750d13e6c" providerId="ADAL" clId="{7167A8A8-D7E0-4FD8-9FF7-C7AAEC75D677}" dt="2024-02-21T15:56:18.911" v="3140" actId="47"/>
        <pc:sldMkLst>
          <pc:docMk/>
          <pc:sldMk cId="3250921049" sldId="381"/>
        </pc:sldMkLst>
        <pc:spChg chg="mod">
          <ac:chgData name="Jools Kasmire" userId="d623be19-69c6-4d1b-89e7-ecc750d13e6c" providerId="ADAL" clId="{7167A8A8-D7E0-4FD8-9FF7-C7AAEC75D677}" dt="2024-02-21T15:55:10.940" v="3065" actId="6549"/>
          <ac:spMkLst>
            <pc:docMk/>
            <pc:sldMk cId="3250921049" sldId="381"/>
            <ac:spMk id="2" creationId="{00000000-0000-0000-0000-000000000000}"/>
          </ac:spMkLst>
        </pc:spChg>
        <pc:spChg chg="mod">
          <ac:chgData name="Jools Kasmire" userId="d623be19-69c6-4d1b-89e7-ecc750d13e6c" providerId="ADAL" clId="{7167A8A8-D7E0-4FD8-9FF7-C7AAEC75D677}" dt="2024-02-21T15:56:16.158" v="3139" actId="21"/>
          <ac:spMkLst>
            <pc:docMk/>
            <pc:sldMk cId="3250921049" sldId="381"/>
            <ac:spMk id="3" creationId="{00000000-0000-0000-0000-000000000000}"/>
          </ac:spMkLst>
        </pc:spChg>
        <pc:spChg chg="mod">
          <ac:chgData name="Jools Kasmire" userId="d623be19-69c6-4d1b-89e7-ecc750d13e6c" providerId="ADAL" clId="{7167A8A8-D7E0-4FD8-9FF7-C7AAEC75D677}" dt="2024-02-21T15:17:48.597" v="505"/>
          <ac:spMkLst>
            <pc:docMk/>
            <pc:sldMk cId="3250921049" sldId="381"/>
            <ac:spMk id="4" creationId="{00000000-0000-0000-0000-000000000000}"/>
          </ac:spMkLst>
        </pc:spChg>
      </pc:sldChg>
      <pc:sldChg chg="modSp add del mod ord">
        <pc:chgData name="Jools Kasmire" userId="d623be19-69c6-4d1b-89e7-ecc750d13e6c" providerId="ADAL" clId="{7167A8A8-D7E0-4FD8-9FF7-C7AAEC75D677}" dt="2024-02-21T15:35:44.755" v="1334" actId="47"/>
        <pc:sldMkLst>
          <pc:docMk/>
          <pc:sldMk cId="673187666" sldId="382"/>
        </pc:sldMkLst>
        <pc:spChg chg="mod">
          <ac:chgData name="Jools Kasmire" userId="d623be19-69c6-4d1b-89e7-ecc750d13e6c" providerId="ADAL" clId="{7167A8A8-D7E0-4FD8-9FF7-C7AAEC75D677}" dt="2024-02-21T15:35:40.689" v="1333" actId="21"/>
          <ac:spMkLst>
            <pc:docMk/>
            <pc:sldMk cId="673187666" sldId="382"/>
            <ac:spMk id="3" creationId="{00000000-0000-0000-0000-000000000000}"/>
          </ac:spMkLst>
        </pc:spChg>
        <pc:spChg chg="mod">
          <ac:chgData name="Jools Kasmire" userId="d623be19-69c6-4d1b-89e7-ecc750d13e6c" providerId="ADAL" clId="{7167A8A8-D7E0-4FD8-9FF7-C7AAEC75D677}" dt="2024-02-21T15:17:48.597" v="505"/>
          <ac:spMkLst>
            <pc:docMk/>
            <pc:sldMk cId="673187666" sldId="382"/>
            <ac:spMk id="4" creationId="{00000000-0000-0000-0000-000000000000}"/>
          </ac:spMkLst>
        </pc:spChg>
      </pc:sldChg>
      <pc:sldChg chg="modSp add del ord">
        <pc:chgData name="Jools Kasmire" userId="d623be19-69c6-4d1b-89e7-ecc750d13e6c" providerId="ADAL" clId="{7167A8A8-D7E0-4FD8-9FF7-C7AAEC75D677}" dt="2024-02-21T16:03:46.276" v="4059" actId="2696"/>
        <pc:sldMkLst>
          <pc:docMk/>
          <pc:sldMk cId="3838065897" sldId="383"/>
        </pc:sldMkLst>
        <pc:spChg chg="mod">
          <ac:chgData name="Jools Kasmire" userId="d623be19-69c6-4d1b-89e7-ecc750d13e6c" providerId="ADAL" clId="{7167A8A8-D7E0-4FD8-9FF7-C7AAEC75D677}" dt="2024-02-21T15:17:48.597" v="505"/>
          <ac:spMkLst>
            <pc:docMk/>
            <pc:sldMk cId="3838065897" sldId="383"/>
            <ac:spMk id="4" creationId="{00000000-0000-0000-0000-000000000000}"/>
          </ac:spMkLst>
        </pc:spChg>
      </pc:sldChg>
      <pc:sldChg chg="delSp add mod">
        <pc:chgData name="Jools Kasmire" userId="d623be19-69c6-4d1b-89e7-ecc750d13e6c" providerId="ADAL" clId="{7167A8A8-D7E0-4FD8-9FF7-C7AAEC75D677}" dt="2024-02-21T15:22:06.978" v="643" actId="478"/>
        <pc:sldMkLst>
          <pc:docMk/>
          <pc:sldMk cId="813465634" sldId="384"/>
        </pc:sldMkLst>
        <pc:spChg chg="del">
          <ac:chgData name="Jools Kasmire" userId="d623be19-69c6-4d1b-89e7-ecc750d13e6c" providerId="ADAL" clId="{7167A8A8-D7E0-4FD8-9FF7-C7AAEC75D677}" dt="2024-02-21T15:22:06.978" v="643" actId="478"/>
          <ac:spMkLst>
            <pc:docMk/>
            <pc:sldMk cId="813465634" sldId="384"/>
            <ac:spMk id="3" creationId="{A735A590-2F2B-6C9A-9269-B26315AFB248}"/>
          </ac:spMkLst>
        </pc:spChg>
      </pc:sldChg>
      <pc:sldChg chg="add del">
        <pc:chgData name="Jools Kasmire" userId="d623be19-69c6-4d1b-89e7-ecc750d13e6c" providerId="ADAL" clId="{7167A8A8-D7E0-4FD8-9FF7-C7AAEC75D677}" dt="2024-02-21T15:12:21.924" v="363" actId="47"/>
        <pc:sldMkLst>
          <pc:docMk/>
          <pc:sldMk cId="3875339713" sldId="384"/>
        </pc:sldMkLst>
      </pc:sldChg>
      <pc:sldChg chg="delSp modSp add mod ord">
        <pc:chgData name="Jools Kasmire" userId="d623be19-69c6-4d1b-89e7-ecc750d13e6c" providerId="ADAL" clId="{7167A8A8-D7E0-4FD8-9FF7-C7AAEC75D677}" dt="2024-02-21T15:23:16.456" v="648"/>
        <pc:sldMkLst>
          <pc:docMk/>
          <pc:sldMk cId="290668048" sldId="385"/>
        </pc:sldMkLst>
        <pc:spChg chg="mod">
          <ac:chgData name="Jools Kasmire" userId="d623be19-69c6-4d1b-89e7-ecc750d13e6c" providerId="ADAL" clId="{7167A8A8-D7E0-4FD8-9FF7-C7AAEC75D677}" dt="2024-02-21T15:20:32.909" v="594" actId="20577"/>
          <ac:spMkLst>
            <pc:docMk/>
            <pc:sldMk cId="290668048" sldId="385"/>
            <ac:spMk id="2" creationId="{00000000-0000-0000-0000-000000000000}"/>
          </ac:spMkLst>
        </pc:spChg>
        <pc:spChg chg="del">
          <ac:chgData name="Jools Kasmire" userId="d623be19-69c6-4d1b-89e7-ecc750d13e6c" providerId="ADAL" clId="{7167A8A8-D7E0-4FD8-9FF7-C7AAEC75D677}" dt="2024-02-21T15:22:30.219" v="645" actId="478"/>
          <ac:spMkLst>
            <pc:docMk/>
            <pc:sldMk cId="290668048" sldId="385"/>
            <ac:spMk id="3" creationId="{A735A590-2F2B-6C9A-9269-B26315AFB248}"/>
          </ac:spMkLst>
        </pc:spChg>
      </pc:sldChg>
      <pc:sldChg chg="addSp delSp modSp add mod ord">
        <pc:chgData name="Jools Kasmire" userId="d623be19-69c6-4d1b-89e7-ecc750d13e6c" providerId="ADAL" clId="{7167A8A8-D7E0-4FD8-9FF7-C7AAEC75D677}" dt="2024-03-22T09:21:37.176" v="5614" actId="962"/>
        <pc:sldMkLst>
          <pc:docMk/>
          <pc:sldMk cId="3220586979" sldId="386"/>
        </pc:sldMkLst>
        <pc:spChg chg="mod">
          <ac:chgData name="Jools Kasmire" userId="d623be19-69c6-4d1b-89e7-ecc750d13e6c" providerId="ADAL" clId="{7167A8A8-D7E0-4FD8-9FF7-C7AAEC75D677}" dt="2024-02-21T15:21:49.660" v="642" actId="20577"/>
          <ac:spMkLst>
            <pc:docMk/>
            <pc:sldMk cId="3220586979" sldId="386"/>
            <ac:spMk id="2" creationId="{00000000-0000-0000-0000-000000000000}"/>
          </ac:spMkLst>
        </pc:spChg>
        <pc:spChg chg="ord">
          <ac:chgData name="Jools Kasmire" userId="d623be19-69c6-4d1b-89e7-ecc750d13e6c" providerId="ADAL" clId="{7167A8A8-D7E0-4FD8-9FF7-C7AAEC75D677}" dt="2024-03-22T09:18:01.312" v="4191" actId="13244"/>
          <ac:spMkLst>
            <pc:docMk/>
            <pc:sldMk cId="3220586979" sldId="386"/>
            <ac:spMk id="4" creationId="{00000000-0000-0000-0000-000000000000}"/>
          </ac:spMkLst>
        </pc:spChg>
        <pc:picChg chg="add mod modCrop">
          <ac:chgData name="Jools Kasmire" userId="d623be19-69c6-4d1b-89e7-ecc750d13e6c" providerId="ADAL" clId="{7167A8A8-D7E0-4FD8-9FF7-C7AAEC75D677}" dt="2024-03-22T09:21:37.176" v="5614" actId="962"/>
          <ac:picMkLst>
            <pc:docMk/>
            <pc:sldMk cId="3220586979" sldId="386"/>
            <ac:picMk id="5" creationId="{F1E2478B-8235-B85B-29DF-A00780B5F59A}"/>
          </ac:picMkLst>
        </pc:picChg>
        <pc:picChg chg="del">
          <ac:chgData name="Jools Kasmire" userId="d623be19-69c6-4d1b-89e7-ecc750d13e6c" providerId="ADAL" clId="{7167A8A8-D7E0-4FD8-9FF7-C7AAEC75D677}" dt="2024-03-22T09:09:35.435" v="4083" actId="478"/>
          <ac:picMkLst>
            <pc:docMk/>
            <pc:sldMk cId="3220586979" sldId="386"/>
            <ac:picMk id="7" creationId="{62B46F93-2CBB-4249-B08E-4005B41D5F31}"/>
          </ac:picMkLst>
        </pc:picChg>
      </pc:sldChg>
      <pc:sldChg chg="addSp delSp modSp add mod ord">
        <pc:chgData name="Jools Kasmire" userId="d623be19-69c6-4d1b-89e7-ecc750d13e6c" providerId="ADAL" clId="{7167A8A8-D7E0-4FD8-9FF7-C7AAEC75D677}" dt="2024-03-22T09:25:09.674" v="7188" actId="962"/>
        <pc:sldMkLst>
          <pc:docMk/>
          <pc:sldMk cId="1567352987" sldId="387"/>
        </pc:sldMkLst>
        <pc:spChg chg="mod">
          <ac:chgData name="Jools Kasmire" userId="d623be19-69c6-4d1b-89e7-ecc750d13e6c" providerId="ADAL" clId="{7167A8A8-D7E0-4FD8-9FF7-C7AAEC75D677}" dt="2024-02-21T15:33:12.787" v="1256" actId="20577"/>
          <ac:spMkLst>
            <pc:docMk/>
            <pc:sldMk cId="1567352987" sldId="387"/>
            <ac:spMk id="2" creationId="{00000000-0000-0000-0000-000000000000}"/>
          </ac:spMkLst>
        </pc:spChg>
        <pc:picChg chg="add mod modCrop">
          <ac:chgData name="Jools Kasmire" userId="d623be19-69c6-4d1b-89e7-ecc750d13e6c" providerId="ADAL" clId="{7167A8A8-D7E0-4FD8-9FF7-C7AAEC75D677}" dt="2024-03-22T09:25:09.674" v="7188" actId="962"/>
          <ac:picMkLst>
            <pc:docMk/>
            <pc:sldMk cId="1567352987" sldId="387"/>
            <ac:picMk id="5" creationId="{EA90956E-D3C5-E17A-C442-555966E9A695}"/>
          </ac:picMkLst>
        </pc:picChg>
        <pc:picChg chg="del">
          <ac:chgData name="Jools Kasmire" userId="d623be19-69c6-4d1b-89e7-ecc750d13e6c" providerId="ADAL" clId="{7167A8A8-D7E0-4FD8-9FF7-C7AAEC75D677}" dt="2024-03-22T09:10:29.208" v="4099" actId="478"/>
          <ac:picMkLst>
            <pc:docMk/>
            <pc:sldMk cId="1567352987" sldId="387"/>
            <ac:picMk id="7" creationId="{62B46F93-2CBB-4249-B08E-4005B41D5F31}"/>
          </ac:picMkLst>
        </pc:picChg>
      </pc:sldChg>
      <pc:sldChg chg="addSp delSp modSp add mod ord">
        <pc:chgData name="Jools Kasmire" userId="d623be19-69c6-4d1b-89e7-ecc750d13e6c" providerId="ADAL" clId="{7167A8A8-D7E0-4FD8-9FF7-C7AAEC75D677}" dt="2024-03-22T09:29:16.480" v="9024" actId="962"/>
        <pc:sldMkLst>
          <pc:docMk/>
          <pc:sldMk cId="2111664618" sldId="388"/>
        </pc:sldMkLst>
        <pc:spChg chg="mod">
          <ac:chgData name="Jools Kasmire" userId="d623be19-69c6-4d1b-89e7-ecc750d13e6c" providerId="ADAL" clId="{7167A8A8-D7E0-4FD8-9FF7-C7AAEC75D677}" dt="2024-03-22T09:15:35.996" v="4159" actId="20577"/>
          <ac:spMkLst>
            <pc:docMk/>
            <pc:sldMk cId="2111664618" sldId="388"/>
            <ac:spMk id="2" creationId="{00000000-0000-0000-0000-000000000000}"/>
          </ac:spMkLst>
        </pc:spChg>
        <pc:picChg chg="add mod modCrop">
          <ac:chgData name="Jools Kasmire" userId="d623be19-69c6-4d1b-89e7-ecc750d13e6c" providerId="ADAL" clId="{7167A8A8-D7E0-4FD8-9FF7-C7AAEC75D677}" dt="2024-03-22T09:29:16.480" v="9024" actId="962"/>
          <ac:picMkLst>
            <pc:docMk/>
            <pc:sldMk cId="2111664618" sldId="388"/>
            <ac:picMk id="5" creationId="{C2EC0B72-0680-CDC0-6988-106A751E90CB}"/>
          </ac:picMkLst>
        </pc:picChg>
        <pc:picChg chg="del">
          <ac:chgData name="Jools Kasmire" userId="d623be19-69c6-4d1b-89e7-ecc750d13e6c" providerId="ADAL" clId="{7167A8A8-D7E0-4FD8-9FF7-C7AAEC75D677}" dt="2024-03-22T09:11:21.931" v="4115" actId="478"/>
          <ac:picMkLst>
            <pc:docMk/>
            <pc:sldMk cId="2111664618" sldId="388"/>
            <ac:picMk id="7" creationId="{62B46F93-2CBB-4249-B08E-4005B41D5F31}"/>
          </ac:picMkLst>
        </pc:picChg>
      </pc:sldChg>
      <pc:sldChg chg="addSp delSp modSp add mod">
        <pc:chgData name="Jools Kasmire" userId="d623be19-69c6-4d1b-89e7-ecc750d13e6c" providerId="ADAL" clId="{7167A8A8-D7E0-4FD8-9FF7-C7AAEC75D677}" dt="2024-03-22T09:30:54.831" v="9519" actId="962"/>
        <pc:sldMkLst>
          <pc:docMk/>
          <pc:sldMk cId="239027030" sldId="389"/>
        </pc:sldMkLst>
        <pc:spChg chg="mod">
          <ac:chgData name="Jools Kasmire" userId="d623be19-69c6-4d1b-89e7-ecc750d13e6c" providerId="ADAL" clId="{7167A8A8-D7E0-4FD8-9FF7-C7AAEC75D677}" dt="2024-02-21T15:39:57.998" v="1604" actId="6549"/>
          <ac:spMkLst>
            <pc:docMk/>
            <pc:sldMk cId="239027030" sldId="389"/>
            <ac:spMk id="2" creationId="{00000000-0000-0000-0000-000000000000}"/>
          </ac:spMkLst>
        </pc:spChg>
        <pc:picChg chg="add mod modCrop">
          <ac:chgData name="Jools Kasmire" userId="d623be19-69c6-4d1b-89e7-ecc750d13e6c" providerId="ADAL" clId="{7167A8A8-D7E0-4FD8-9FF7-C7AAEC75D677}" dt="2024-03-22T09:30:54.831" v="9519" actId="962"/>
          <ac:picMkLst>
            <pc:docMk/>
            <pc:sldMk cId="239027030" sldId="389"/>
            <ac:picMk id="5" creationId="{3E871EFF-0589-F1AD-CEB8-964D29A921A7}"/>
          </ac:picMkLst>
        </pc:picChg>
        <pc:picChg chg="del">
          <ac:chgData name="Jools Kasmire" userId="d623be19-69c6-4d1b-89e7-ecc750d13e6c" providerId="ADAL" clId="{7167A8A8-D7E0-4FD8-9FF7-C7AAEC75D677}" dt="2024-03-22T09:29:24.172" v="9025" actId="478"/>
          <ac:picMkLst>
            <pc:docMk/>
            <pc:sldMk cId="239027030" sldId="389"/>
            <ac:picMk id="7" creationId="{62B46F93-2CBB-4249-B08E-4005B41D5F31}"/>
          </ac:picMkLst>
        </pc:picChg>
      </pc:sldChg>
      <pc:sldChg chg="addSp delSp modSp mod">
        <pc:chgData name="Jools Kasmire" userId="d623be19-69c6-4d1b-89e7-ecc750d13e6c" providerId="ADAL" clId="{7167A8A8-D7E0-4FD8-9FF7-C7AAEC75D677}" dt="2024-03-22T09:23:47.412" v="6594" actId="962"/>
        <pc:sldMkLst>
          <pc:docMk/>
          <pc:sldMk cId="3183375919" sldId="390"/>
        </pc:sldMkLst>
        <pc:picChg chg="add mod modCrop">
          <ac:chgData name="Jools Kasmire" userId="d623be19-69c6-4d1b-89e7-ecc750d13e6c" providerId="ADAL" clId="{7167A8A8-D7E0-4FD8-9FF7-C7AAEC75D677}" dt="2024-03-22T09:23:47.412" v="6594" actId="962"/>
          <ac:picMkLst>
            <pc:docMk/>
            <pc:sldMk cId="3183375919" sldId="390"/>
            <ac:picMk id="5" creationId="{4A549DD5-D03F-FAAF-81A6-6BD810794EBD}"/>
          </ac:picMkLst>
        </pc:picChg>
        <pc:picChg chg="del">
          <ac:chgData name="Jools Kasmire" userId="d623be19-69c6-4d1b-89e7-ecc750d13e6c" providerId="ADAL" clId="{7167A8A8-D7E0-4FD8-9FF7-C7AAEC75D677}" dt="2024-03-22T09:09:57.675" v="4091" actId="478"/>
          <ac:picMkLst>
            <pc:docMk/>
            <pc:sldMk cId="3183375919" sldId="390"/>
            <ac:picMk id="7" creationId="{62B46F93-2CBB-4249-B08E-4005B41D5F31}"/>
          </ac:picMkLst>
        </pc:picChg>
      </pc:sldChg>
      <pc:sldChg chg="addSp delSp modSp mod">
        <pc:chgData name="Jools Kasmire" userId="d623be19-69c6-4d1b-89e7-ecc750d13e6c" providerId="ADAL" clId="{7167A8A8-D7E0-4FD8-9FF7-C7AAEC75D677}" dt="2024-03-22T09:26:16.743" v="7730" actId="962"/>
        <pc:sldMkLst>
          <pc:docMk/>
          <pc:sldMk cId="512948023" sldId="391"/>
        </pc:sldMkLst>
        <pc:spChg chg="ord">
          <ac:chgData name="Jools Kasmire" userId="d623be19-69c6-4d1b-89e7-ecc750d13e6c" providerId="ADAL" clId="{7167A8A8-D7E0-4FD8-9FF7-C7AAEC75D677}" dt="2024-03-22T09:18:04.841" v="4192" actId="13244"/>
          <ac:spMkLst>
            <pc:docMk/>
            <pc:sldMk cId="512948023" sldId="391"/>
            <ac:spMk id="4" creationId="{00000000-0000-0000-0000-000000000000}"/>
          </ac:spMkLst>
        </pc:spChg>
        <pc:picChg chg="add mod modCrop">
          <ac:chgData name="Jools Kasmire" userId="d623be19-69c6-4d1b-89e7-ecc750d13e6c" providerId="ADAL" clId="{7167A8A8-D7E0-4FD8-9FF7-C7AAEC75D677}" dt="2024-03-22T09:26:16.743" v="7730" actId="962"/>
          <ac:picMkLst>
            <pc:docMk/>
            <pc:sldMk cId="512948023" sldId="391"/>
            <ac:picMk id="5" creationId="{BB593E86-44E3-4B63-AFBE-126FFA8A8087}"/>
          </ac:picMkLst>
        </pc:picChg>
        <pc:picChg chg="del">
          <ac:chgData name="Jools Kasmire" userId="d623be19-69c6-4d1b-89e7-ecc750d13e6c" providerId="ADAL" clId="{7167A8A8-D7E0-4FD8-9FF7-C7AAEC75D677}" dt="2024-03-22T09:10:54.284" v="4107" actId="478"/>
          <ac:picMkLst>
            <pc:docMk/>
            <pc:sldMk cId="512948023" sldId="391"/>
            <ac:picMk id="7" creationId="{62B46F93-2CBB-4249-B08E-4005B41D5F31}"/>
          </ac:picMkLst>
        </pc:picChg>
      </pc:sldChg>
      <pc:sldChg chg="addSp delSp modSp del mod">
        <pc:chgData name="Jools Kasmire" userId="d623be19-69c6-4d1b-89e7-ecc750d13e6c" providerId="ADAL" clId="{7167A8A8-D7E0-4FD8-9FF7-C7AAEC75D677}" dt="2024-03-22T09:15:41.334" v="4160" actId="47"/>
        <pc:sldMkLst>
          <pc:docMk/>
          <pc:sldMk cId="590623469" sldId="392"/>
        </pc:sldMkLst>
        <pc:picChg chg="add mod modCrop">
          <ac:chgData name="Jools Kasmire" userId="d623be19-69c6-4d1b-89e7-ecc750d13e6c" providerId="ADAL" clId="{7167A8A8-D7E0-4FD8-9FF7-C7AAEC75D677}" dt="2024-03-22T09:15:07.652" v="4146" actId="732"/>
          <ac:picMkLst>
            <pc:docMk/>
            <pc:sldMk cId="590623469" sldId="392"/>
            <ac:picMk id="5" creationId="{BC0325E0-F298-EEE9-FED2-D113F75F3BEF}"/>
          </ac:picMkLst>
        </pc:picChg>
        <pc:picChg chg="del">
          <ac:chgData name="Jools Kasmire" userId="d623be19-69c6-4d1b-89e7-ecc750d13e6c" providerId="ADAL" clId="{7167A8A8-D7E0-4FD8-9FF7-C7AAEC75D677}" dt="2024-03-22T09:12:22.899" v="4132" actId="478"/>
          <ac:picMkLst>
            <pc:docMk/>
            <pc:sldMk cId="590623469" sldId="392"/>
            <ac:picMk id="7" creationId="{62B46F93-2CBB-4249-B08E-4005B41D5F31}"/>
          </ac:picMkLst>
        </pc:picChg>
      </pc:sldChg>
      <pc:sldMasterChg chg="delSldLayout modSldLayout">
        <pc:chgData name="Jools Kasmire" userId="d623be19-69c6-4d1b-89e7-ecc750d13e6c" providerId="ADAL" clId="{7167A8A8-D7E0-4FD8-9FF7-C7AAEC75D677}" dt="2024-02-21T15:17:49.326" v="506"/>
        <pc:sldMasterMkLst>
          <pc:docMk/>
          <pc:sldMasterMk cId="3443375123" sldId="2147483648"/>
        </pc:sldMasterMkLst>
        <pc:sldLayoutChg chg="del">
          <pc:chgData name="Jools Kasmire" userId="d623be19-69c6-4d1b-89e7-ecc750d13e6c" providerId="ADAL" clId="{7167A8A8-D7E0-4FD8-9FF7-C7AAEC75D677}" dt="2024-02-14T11:31:59.474" v="339" actId="47"/>
          <pc:sldLayoutMkLst>
            <pc:docMk/>
            <pc:sldMasterMk cId="3443375123" sldId="2147483648"/>
            <pc:sldLayoutMk cId="1902497152" sldId="2147483710"/>
          </pc:sldLayoutMkLst>
        </pc:sldLayoutChg>
        <pc:sldLayoutChg chg="addSp delSp modSp">
          <pc:chgData name="Jools Kasmire" userId="d623be19-69c6-4d1b-89e7-ecc750d13e6c" providerId="ADAL" clId="{7167A8A8-D7E0-4FD8-9FF7-C7AAEC75D677}" dt="2024-02-21T15:17:49.326" v="506"/>
          <pc:sldLayoutMkLst>
            <pc:docMk/>
            <pc:sldMasterMk cId="3443375123" sldId="2147483648"/>
            <pc:sldLayoutMk cId="3280349088" sldId="2147483713"/>
          </pc:sldLayoutMkLst>
          <pc:spChg chg="add mod">
            <ac:chgData name="Jools Kasmire" userId="d623be19-69c6-4d1b-89e7-ecc750d13e6c" providerId="ADAL" clId="{7167A8A8-D7E0-4FD8-9FF7-C7AAEC75D677}" dt="2024-02-21T15:17:49.326" v="506"/>
            <ac:spMkLst>
              <pc:docMk/>
              <pc:sldMasterMk cId="3443375123" sldId="2147483648"/>
              <pc:sldLayoutMk cId="3280349088" sldId="2147483713"/>
              <ac:spMk id="2" creationId="{422CE153-A336-5918-5749-D02BBB6D265B}"/>
            </ac:spMkLst>
          </pc:spChg>
          <pc:spChg chg="del">
            <ac:chgData name="Jools Kasmire" userId="d623be19-69c6-4d1b-89e7-ecc750d13e6c" providerId="ADAL" clId="{7167A8A8-D7E0-4FD8-9FF7-C7AAEC75D677}" dt="2024-02-21T15:17:48.597" v="505"/>
            <ac:spMkLst>
              <pc:docMk/>
              <pc:sldMasterMk cId="3443375123" sldId="2147483648"/>
              <pc:sldLayoutMk cId="3280349088" sldId="2147483713"/>
              <ac:spMk id="3" creationId="{46CEB37C-4AD6-6546-88C7-0D5145F73F1B}"/>
            </ac:spMkLst>
          </pc:spChg>
          <pc:spChg chg="del">
            <ac:chgData name="Jools Kasmire" userId="d623be19-69c6-4d1b-89e7-ecc750d13e6c" providerId="ADAL" clId="{7167A8A8-D7E0-4FD8-9FF7-C7AAEC75D677}" dt="2024-02-21T15:17:48.597" v="505"/>
            <ac:spMkLst>
              <pc:docMk/>
              <pc:sldMasterMk cId="3443375123" sldId="2147483648"/>
              <pc:sldLayoutMk cId="3280349088" sldId="2147483713"/>
              <ac:spMk id="4" creationId="{EFF34D09-7FF5-A642-B57F-6056C877E795}"/>
            </ac:spMkLst>
          </pc:spChg>
          <pc:spChg chg="del">
            <ac:chgData name="Jools Kasmire" userId="d623be19-69c6-4d1b-89e7-ecc750d13e6c" providerId="ADAL" clId="{7167A8A8-D7E0-4FD8-9FF7-C7AAEC75D677}" dt="2024-02-21T15:17:48.597" v="505"/>
            <ac:spMkLst>
              <pc:docMk/>
              <pc:sldMasterMk cId="3443375123" sldId="2147483648"/>
              <pc:sldLayoutMk cId="3280349088" sldId="2147483713"/>
              <ac:spMk id="5" creationId="{E949AC83-1E27-5343-BB94-CDF1C9977B06}"/>
            </ac:spMkLst>
          </pc:spChg>
          <pc:spChg chg="add mod">
            <ac:chgData name="Jools Kasmire" userId="d623be19-69c6-4d1b-89e7-ecc750d13e6c" providerId="ADAL" clId="{7167A8A8-D7E0-4FD8-9FF7-C7AAEC75D677}" dt="2024-02-21T15:17:49.326" v="506"/>
            <ac:spMkLst>
              <pc:docMk/>
              <pc:sldMasterMk cId="3443375123" sldId="2147483648"/>
              <pc:sldLayoutMk cId="3280349088" sldId="2147483713"/>
              <ac:spMk id="6" creationId="{1590968D-23E8-F73D-0091-D1E4C90E4539}"/>
            </ac:spMkLst>
          </pc:spChg>
          <pc:spChg chg="add mod">
            <ac:chgData name="Jools Kasmire" userId="d623be19-69c6-4d1b-89e7-ecc750d13e6c" providerId="ADAL" clId="{7167A8A8-D7E0-4FD8-9FF7-C7AAEC75D677}" dt="2024-02-21T15:17:49.326" v="506"/>
            <ac:spMkLst>
              <pc:docMk/>
              <pc:sldMasterMk cId="3443375123" sldId="2147483648"/>
              <pc:sldLayoutMk cId="3280349088" sldId="2147483713"/>
              <ac:spMk id="7" creationId="{11F85C31-DABF-AC75-D965-D245B6A78374}"/>
            </ac:spMkLst>
          </pc:spChg>
        </pc:sldLayoutChg>
      </pc:sldMasterChg>
    </pc:docChg>
  </pc:docChgLst>
  <pc:docChgLst>
    <pc:chgData name="Julia Kasmire" userId="d623be19-69c6-4d1b-89e7-ecc750d13e6c" providerId="ADAL" clId="{D0637F5C-F243-4E69-A9C6-03E122481345}"/>
    <pc:docChg chg="custSel addSld modSld">
      <pc:chgData name="Julia Kasmire" userId="d623be19-69c6-4d1b-89e7-ecc750d13e6c" providerId="ADAL" clId="{D0637F5C-F243-4E69-A9C6-03E122481345}" dt="2022-03-17T14:41:26.179" v="1538" actId="20577"/>
      <pc:docMkLst>
        <pc:docMk/>
      </pc:docMkLst>
      <pc:sldChg chg="modSp mod">
        <pc:chgData name="Julia Kasmire" userId="d623be19-69c6-4d1b-89e7-ecc750d13e6c" providerId="ADAL" clId="{D0637F5C-F243-4E69-A9C6-03E122481345}" dt="2022-03-17T14:39:42.894" v="1219" actId="20577"/>
        <pc:sldMkLst>
          <pc:docMk/>
          <pc:sldMk cId="498716897" sldId="308"/>
        </pc:sldMkLst>
        <pc:spChg chg="mod">
          <ac:chgData name="Julia Kasmire" userId="d623be19-69c6-4d1b-89e7-ecc750d13e6c" providerId="ADAL" clId="{D0637F5C-F243-4E69-A9C6-03E122481345}" dt="2022-03-17T14:34:58.214" v="751" actId="20577"/>
          <ac:spMkLst>
            <pc:docMk/>
            <pc:sldMk cId="498716897" sldId="308"/>
            <ac:spMk id="2" creationId="{00000000-0000-0000-0000-000000000000}"/>
          </ac:spMkLst>
        </pc:spChg>
        <pc:spChg chg="mod">
          <ac:chgData name="Julia Kasmire" userId="d623be19-69c6-4d1b-89e7-ecc750d13e6c" providerId="ADAL" clId="{D0637F5C-F243-4E69-A9C6-03E122481345}" dt="2022-03-17T14:39:42.894" v="1219" actId="20577"/>
          <ac:spMkLst>
            <pc:docMk/>
            <pc:sldMk cId="498716897" sldId="308"/>
            <ac:spMk id="3" creationId="{00000000-0000-0000-0000-000000000000}"/>
          </ac:spMkLst>
        </pc:spChg>
      </pc:sldChg>
      <pc:sldChg chg="modSp add mod">
        <pc:chgData name="Julia Kasmire" userId="d623be19-69c6-4d1b-89e7-ecc750d13e6c" providerId="ADAL" clId="{D0637F5C-F243-4E69-A9C6-03E122481345}" dt="2022-03-17T14:41:26.179" v="1538" actId="20577"/>
        <pc:sldMkLst>
          <pc:docMk/>
          <pc:sldMk cId="3491887236" sldId="347"/>
        </pc:sldMkLst>
        <pc:spChg chg="mod">
          <ac:chgData name="Julia Kasmire" userId="d623be19-69c6-4d1b-89e7-ecc750d13e6c" providerId="ADAL" clId="{D0637F5C-F243-4E69-A9C6-03E122481345}" dt="2022-03-17T14:40:34.329" v="1386" actId="20577"/>
          <ac:spMkLst>
            <pc:docMk/>
            <pc:sldMk cId="3491887236" sldId="347"/>
            <ac:spMk id="2" creationId="{00000000-0000-0000-0000-000000000000}"/>
          </ac:spMkLst>
        </pc:spChg>
        <pc:spChg chg="mod">
          <ac:chgData name="Julia Kasmire" userId="d623be19-69c6-4d1b-89e7-ecc750d13e6c" providerId="ADAL" clId="{D0637F5C-F243-4E69-A9C6-03E122481345}" dt="2022-03-17T14:41:26.179" v="1538" actId="20577"/>
          <ac:spMkLst>
            <pc:docMk/>
            <pc:sldMk cId="3491887236" sldId="347"/>
            <ac:spMk id="3" creationId="{00000000-0000-0000-0000-000000000000}"/>
          </ac:spMkLst>
        </pc:spChg>
      </pc:sldChg>
    </pc:docChg>
  </pc:docChgLst>
  <pc:docChgLst>
    <pc:chgData name="Julia Kasmire" userId="d623be19-69c6-4d1b-89e7-ecc750d13e6c" providerId="ADAL" clId="{93D1B345-9D10-432A-9EDC-520972DC922F}"/>
    <pc:docChg chg="undo custSel addSld delSld modSld sldOrd">
      <pc:chgData name="Julia Kasmire" userId="d623be19-69c6-4d1b-89e7-ecc750d13e6c" providerId="ADAL" clId="{93D1B345-9D10-432A-9EDC-520972DC922F}" dt="2022-04-26T14:16:28.977" v="2594" actId="1076"/>
      <pc:docMkLst>
        <pc:docMk/>
      </pc:docMkLst>
      <pc:sldChg chg="modSp del modAnim">
        <pc:chgData name="Julia Kasmire" userId="d623be19-69c6-4d1b-89e7-ecc750d13e6c" providerId="ADAL" clId="{93D1B345-9D10-432A-9EDC-520972DC922F}" dt="2022-04-26T14:05:21.588" v="2096" actId="47"/>
        <pc:sldMkLst>
          <pc:docMk/>
          <pc:sldMk cId="2698843040" sldId="296"/>
        </pc:sldMkLst>
        <pc:spChg chg="mod">
          <ac:chgData name="Julia Kasmire" userId="d623be19-69c6-4d1b-89e7-ecc750d13e6c" providerId="ADAL" clId="{93D1B345-9D10-432A-9EDC-520972DC922F}" dt="2022-04-13T14:04:51.146" v="1958" actId="20577"/>
          <ac:spMkLst>
            <pc:docMk/>
            <pc:sldMk cId="2698843040" sldId="296"/>
            <ac:spMk id="3" creationId="{00000000-0000-0000-0000-000000000000}"/>
          </ac:spMkLst>
        </pc:spChg>
      </pc:sldChg>
      <pc:sldChg chg="addSp delSp modSp mod">
        <pc:chgData name="Julia Kasmire" userId="d623be19-69c6-4d1b-89e7-ecc750d13e6c" providerId="ADAL" clId="{93D1B345-9D10-432A-9EDC-520972DC922F}" dt="2022-04-26T14:01:38.115" v="2060" actId="732"/>
        <pc:sldMkLst>
          <pc:docMk/>
          <pc:sldMk cId="2864636910" sldId="307"/>
        </pc:sldMkLst>
        <pc:picChg chg="add del mod">
          <ac:chgData name="Julia Kasmire" userId="d623be19-69c6-4d1b-89e7-ecc750d13e6c" providerId="ADAL" clId="{93D1B345-9D10-432A-9EDC-520972DC922F}" dt="2022-04-26T13:47:04.016" v="2052" actId="478"/>
          <ac:picMkLst>
            <pc:docMk/>
            <pc:sldMk cId="2864636910" sldId="307"/>
            <ac:picMk id="5" creationId="{083A4820-94CE-4E35-92EA-BADFE231AD6B}"/>
          </ac:picMkLst>
        </pc:picChg>
        <pc:picChg chg="add del mod">
          <ac:chgData name="Julia Kasmire" userId="d623be19-69c6-4d1b-89e7-ecc750d13e6c" providerId="ADAL" clId="{93D1B345-9D10-432A-9EDC-520972DC922F}" dt="2022-04-26T13:55:37.806" v="2054" actId="478"/>
          <ac:picMkLst>
            <pc:docMk/>
            <pc:sldMk cId="2864636910" sldId="307"/>
            <ac:picMk id="7" creationId="{26F0009E-DAAC-4B17-8329-90DA3E59AC05}"/>
          </ac:picMkLst>
        </pc:picChg>
        <pc:picChg chg="add mod modCrop">
          <ac:chgData name="Julia Kasmire" userId="d623be19-69c6-4d1b-89e7-ecc750d13e6c" providerId="ADAL" clId="{93D1B345-9D10-432A-9EDC-520972DC922F}" dt="2022-04-26T14:01:38.115" v="2060" actId="732"/>
          <ac:picMkLst>
            <pc:docMk/>
            <pc:sldMk cId="2864636910" sldId="307"/>
            <ac:picMk id="9" creationId="{08847560-C6D7-4D3A-8845-C99177E6393A}"/>
          </ac:picMkLst>
        </pc:picChg>
      </pc:sldChg>
      <pc:sldChg chg="modSp del mod modAnim">
        <pc:chgData name="Julia Kasmire" userId="d623be19-69c6-4d1b-89e7-ecc750d13e6c" providerId="ADAL" clId="{93D1B345-9D10-432A-9EDC-520972DC922F}" dt="2022-04-26T14:05:27.239" v="2097" actId="47"/>
        <pc:sldMkLst>
          <pc:docMk/>
          <pc:sldMk cId="498716897" sldId="308"/>
        </pc:sldMkLst>
        <pc:spChg chg="mod">
          <ac:chgData name="Julia Kasmire" userId="d623be19-69c6-4d1b-89e7-ecc750d13e6c" providerId="ADAL" clId="{93D1B345-9D10-432A-9EDC-520972DC922F}" dt="2022-04-13T11:35:40.421" v="1866" actId="20577"/>
          <ac:spMkLst>
            <pc:docMk/>
            <pc:sldMk cId="498716897" sldId="308"/>
            <ac:spMk id="2" creationId="{00000000-0000-0000-0000-000000000000}"/>
          </ac:spMkLst>
        </pc:spChg>
        <pc:spChg chg="mod">
          <ac:chgData name="Julia Kasmire" userId="d623be19-69c6-4d1b-89e7-ecc750d13e6c" providerId="ADAL" clId="{93D1B345-9D10-432A-9EDC-520972DC922F}" dt="2022-04-13T14:05:33.487" v="1969" actId="255"/>
          <ac:spMkLst>
            <pc:docMk/>
            <pc:sldMk cId="498716897" sldId="308"/>
            <ac:spMk id="3" creationId="{00000000-0000-0000-0000-000000000000}"/>
          </ac:spMkLst>
        </pc:spChg>
      </pc:sldChg>
      <pc:sldChg chg="modAnim">
        <pc:chgData name="Julia Kasmire" userId="d623be19-69c6-4d1b-89e7-ecc750d13e6c" providerId="ADAL" clId="{93D1B345-9D10-432A-9EDC-520972DC922F}" dt="2022-04-13T11:47:07.496" v="1931"/>
        <pc:sldMkLst>
          <pc:docMk/>
          <pc:sldMk cId="1732367381" sldId="309"/>
        </pc:sldMkLst>
      </pc:sldChg>
      <pc:sldChg chg="modAnim">
        <pc:chgData name="Julia Kasmire" userId="d623be19-69c6-4d1b-89e7-ecc750d13e6c" providerId="ADAL" clId="{93D1B345-9D10-432A-9EDC-520972DC922F}" dt="2022-04-13T11:46:45.697" v="1930"/>
        <pc:sldMkLst>
          <pc:docMk/>
          <pc:sldMk cId="1942266789" sldId="310"/>
        </pc:sldMkLst>
      </pc:sldChg>
      <pc:sldChg chg="addSp modSp">
        <pc:chgData name="Julia Kasmire" userId="d623be19-69c6-4d1b-89e7-ecc750d13e6c" providerId="ADAL" clId="{93D1B345-9D10-432A-9EDC-520972DC922F}" dt="2022-04-26T14:10:42.502" v="2403"/>
        <pc:sldMkLst>
          <pc:docMk/>
          <pc:sldMk cId="2101396790" sldId="311"/>
        </pc:sldMkLst>
        <pc:picChg chg="add mod">
          <ac:chgData name="Julia Kasmire" userId="d623be19-69c6-4d1b-89e7-ecc750d13e6c" providerId="ADAL" clId="{93D1B345-9D10-432A-9EDC-520972DC922F}" dt="2022-04-26T14:10:42.502" v="2403"/>
          <ac:picMkLst>
            <pc:docMk/>
            <pc:sldMk cId="2101396790" sldId="311"/>
            <ac:picMk id="5" creationId="{D637E789-0188-4199-9456-F2D1987A0472}"/>
          </ac:picMkLst>
        </pc:picChg>
        <pc:picChg chg="add mod">
          <ac:chgData name="Julia Kasmire" userId="d623be19-69c6-4d1b-89e7-ecc750d13e6c" providerId="ADAL" clId="{93D1B345-9D10-432A-9EDC-520972DC922F}" dt="2022-04-26T14:10:42.502" v="2403"/>
          <ac:picMkLst>
            <pc:docMk/>
            <pc:sldMk cId="2101396790" sldId="311"/>
            <ac:picMk id="6" creationId="{DCB4B20A-0E77-42AE-A31E-BCB240B62F61}"/>
          </ac:picMkLst>
        </pc:picChg>
      </pc:sldChg>
      <pc:sldChg chg="modSp del modAnim modNotesTx">
        <pc:chgData name="Julia Kasmire" userId="d623be19-69c6-4d1b-89e7-ecc750d13e6c" providerId="ADAL" clId="{93D1B345-9D10-432A-9EDC-520972DC922F}" dt="2022-04-26T14:05:51.857" v="2102" actId="47"/>
        <pc:sldMkLst>
          <pc:docMk/>
          <pc:sldMk cId="370654243" sldId="314"/>
        </pc:sldMkLst>
        <pc:spChg chg="mod">
          <ac:chgData name="Julia Kasmire" userId="d623be19-69c6-4d1b-89e7-ecc750d13e6c" providerId="ADAL" clId="{93D1B345-9D10-432A-9EDC-520972DC922F}" dt="2022-04-13T14:09:30.502" v="2014" actId="20577"/>
          <ac:spMkLst>
            <pc:docMk/>
            <pc:sldMk cId="370654243" sldId="314"/>
            <ac:spMk id="3" creationId="{00000000-0000-0000-0000-000000000000}"/>
          </ac:spMkLst>
        </pc:spChg>
      </pc:sldChg>
      <pc:sldChg chg="delSp modSp del mod delAnim modAnim">
        <pc:chgData name="Julia Kasmire" userId="d623be19-69c6-4d1b-89e7-ecc750d13e6c" providerId="ADAL" clId="{93D1B345-9D10-432A-9EDC-520972DC922F}" dt="2022-04-26T14:06:03.243" v="2104" actId="47"/>
        <pc:sldMkLst>
          <pc:docMk/>
          <pc:sldMk cId="1897375610" sldId="315"/>
        </pc:sldMkLst>
        <pc:spChg chg="mod">
          <ac:chgData name="Julia Kasmire" userId="d623be19-69c6-4d1b-89e7-ecc750d13e6c" providerId="ADAL" clId="{93D1B345-9D10-432A-9EDC-520972DC922F}" dt="2022-04-13T14:10:21" v="2026" actId="6549"/>
          <ac:spMkLst>
            <pc:docMk/>
            <pc:sldMk cId="1897375610" sldId="315"/>
            <ac:spMk id="3" creationId="{00000000-0000-0000-0000-000000000000}"/>
          </ac:spMkLst>
        </pc:spChg>
        <pc:spChg chg="del">
          <ac:chgData name="Julia Kasmire" userId="d623be19-69c6-4d1b-89e7-ecc750d13e6c" providerId="ADAL" clId="{93D1B345-9D10-432A-9EDC-520972DC922F}" dt="2022-04-13T14:10:18.620" v="2025" actId="478"/>
          <ac:spMkLst>
            <pc:docMk/>
            <pc:sldMk cId="1897375610" sldId="315"/>
            <ac:spMk id="10" creationId="{1B0F9FC4-C726-4A13-8BDD-4FAD6EC02675}"/>
          </ac:spMkLst>
        </pc:spChg>
        <pc:picChg chg="del">
          <ac:chgData name="Julia Kasmire" userId="d623be19-69c6-4d1b-89e7-ecc750d13e6c" providerId="ADAL" clId="{93D1B345-9D10-432A-9EDC-520972DC922F}" dt="2022-04-13T14:10:18.620" v="2025" actId="478"/>
          <ac:picMkLst>
            <pc:docMk/>
            <pc:sldMk cId="1897375610" sldId="315"/>
            <ac:picMk id="9" creationId="{DAA24FA3-5DE4-405B-9945-4AB604F5F570}"/>
          </ac:picMkLst>
        </pc:picChg>
      </pc:sldChg>
      <pc:sldChg chg="addSp delSp modSp mod">
        <pc:chgData name="Julia Kasmire" userId="d623be19-69c6-4d1b-89e7-ecc750d13e6c" providerId="ADAL" clId="{93D1B345-9D10-432A-9EDC-520972DC922F}" dt="2022-04-26T14:15:30.093" v="2580" actId="20577"/>
        <pc:sldMkLst>
          <pc:docMk/>
          <pc:sldMk cId="1032576535" sldId="318"/>
        </pc:sldMkLst>
        <pc:spChg chg="mod">
          <ac:chgData name="Julia Kasmire" userId="d623be19-69c6-4d1b-89e7-ecc750d13e6c" providerId="ADAL" clId="{93D1B345-9D10-432A-9EDC-520972DC922F}" dt="2022-04-26T14:15:30.093" v="2580" actId="20577"/>
          <ac:spMkLst>
            <pc:docMk/>
            <pc:sldMk cId="1032576535" sldId="318"/>
            <ac:spMk id="2" creationId="{00000000-0000-0000-0000-000000000000}"/>
          </ac:spMkLst>
        </pc:spChg>
        <pc:picChg chg="add del mod modCrop">
          <ac:chgData name="Julia Kasmire" userId="d623be19-69c6-4d1b-89e7-ecc750d13e6c" providerId="ADAL" clId="{93D1B345-9D10-432A-9EDC-520972DC922F}" dt="2022-04-26T14:10:40.781" v="2402" actId="21"/>
          <ac:picMkLst>
            <pc:docMk/>
            <pc:sldMk cId="1032576535" sldId="318"/>
            <ac:picMk id="5" creationId="{7A99D8FE-8575-42F7-AAAA-B1BD70EEDB17}"/>
          </ac:picMkLst>
        </pc:picChg>
        <pc:picChg chg="add del mod modCrop">
          <ac:chgData name="Julia Kasmire" userId="d623be19-69c6-4d1b-89e7-ecc750d13e6c" providerId="ADAL" clId="{93D1B345-9D10-432A-9EDC-520972DC922F}" dt="2022-04-26T14:10:40.781" v="2402" actId="21"/>
          <ac:picMkLst>
            <pc:docMk/>
            <pc:sldMk cId="1032576535" sldId="318"/>
            <ac:picMk id="6" creationId="{DA3B4140-6572-4E9B-92E0-900F595A2AE1}"/>
          </ac:picMkLst>
        </pc:picChg>
        <pc:picChg chg="add mod modCrop">
          <ac:chgData name="Julia Kasmire" userId="d623be19-69c6-4d1b-89e7-ecc750d13e6c" providerId="ADAL" clId="{93D1B345-9D10-432A-9EDC-520972DC922F}" dt="2022-04-26T14:15:22.701" v="2543" actId="1036"/>
          <ac:picMkLst>
            <pc:docMk/>
            <pc:sldMk cId="1032576535" sldId="318"/>
            <ac:picMk id="8" creationId="{4AD9F3AF-090E-4877-8FB7-438A36313026}"/>
          </ac:picMkLst>
        </pc:picChg>
        <pc:picChg chg="add mod modCrop">
          <ac:chgData name="Julia Kasmire" userId="d623be19-69c6-4d1b-89e7-ecc750d13e6c" providerId="ADAL" clId="{93D1B345-9D10-432A-9EDC-520972DC922F}" dt="2022-04-26T14:15:15.291" v="2478" actId="1038"/>
          <ac:picMkLst>
            <pc:docMk/>
            <pc:sldMk cId="1032576535" sldId="318"/>
            <ac:picMk id="9" creationId="{02176FE6-A800-426C-93C3-FDD512371FF0}"/>
          </ac:picMkLst>
        </pc:picChg>
      </pc:sldChg>
      <pc:sldChg chg="addSp delSp modSp mod">
        <pc:chgData name="Julia Kasmire" userId="d623be19-69c6-4d1b-89e7-ecc750d13e6c" providerId="ADAL" clId="{93D1B345-9D10-432A-9EDC-520972DC922F}" dt="2022-04-26T14:16:28.977" v="2594" actId="1076"/>
        <pc:sldMkLst>
          <pc:docMk/>
          <pc:sldMk cId="742546446" sldId="319"/>
        </pc:sldMkLst>
        <pc:picChg chg="add del mod">
          <ac:chgData name="Julia Kasmire" userId="d623be19-69c6-4d1b-89e7-ecc750d13e6c" providerId="ADAL" clId="{93D1B345-9D10-432A-9EDC-520972DC922F}" dt="2022-04-26T14:09:21.180" v="2221" actId="478"/>
          <ac:picMkLst>
            <pc:docMk/>
            <pc:sldMk cId="742546446" sldId="319"/>
            <ac:picMk id="5" creationId="{C00F46E4-159B-4866-BA70-11B9AB5BFEFB}"/>
          </ac:picMkLst>
        </pc:picChg>
        <pc:picChg chg="add mod modCrop">
          <ac:chgData name="Julia Kasmire" userId="d623be19-69c6-4d1b-89e7-ecc750d13e6c" providerId="ADAL" clId="{93D1B345-9D10-432A-9EDC-520972DC922F}" dt="2022-04-26T14:16:28.977" v="2594" actId="1076"/>
          <ac:picMkLst>
            <pc:docMk/>
            <pc:sldMk cId="742546446" sldId="319"/>
            <ac:picMk id="7" creationId="{0876E816-6A0B-4DE2-BB37-C7FE49C065CE}"/>
          </ac:picMkLst>
        </pc:picChg>
        <pc:picChg chg="add mod modCrop">
          <ac:chgData name="Julia Kasmire" userId="d623be19-69c6-4d1b-89e7-ecc750d13e6c" providerId="ADAL" clId="{93D1B345-9D10-432A-9EDC-520972DC922F}" dt="2022-04-26T14:16:17.612" v="2592" actId="1076"/>
          <ac:picMkLst>
            <pc:docMk/>
            <pc:sldMk cId="742546446" sldId="319"/>
            <ac:picMk id="8" creationId="{51739C36-04AC-4108-B9B9-D0539A5D574A}"/>
          </ac:picMkLst>
        </pc:picChg>
      </pc:sldChg>
      <pc:sldChg chg="modSp del modAnim modNotesTx">
        <pc:chgData name="Julia Kasmire" userId="d623be19-69c6-4d1b-89e7-ecc750d13e6c" providerId="ADAL" clId="{93D1B345-9D10-432A-9EDC-520972DC922F}" dt="2022-04-26T14:05:54.793" v="2103" actId="47"/>
        <pc:sldMkLst>
          <pc:docMk/>
          <pc:sldMk cId="3968874071" sldId="322"/>
        </pc:sldMkLst>
        <pc:spChg chg="mod">
          <ac:chgData name="Julia Kasmire" userId="d623be19-69c6-4d1b-89e7-ecc750d13e6c" providerId="ADAL" clId="{93D1B345-9D10-432A-9EDC-520972DC922F}" dt="2022-04-13T14:09:59.858" v="2022" actId="20577"/>
          <ac:spMkLst>
            <pc:docMk/>
            <pc:sldMk cId="3968874071" sldId="322"/>
            <ac:spMk id="3" creationId="{00000000-0000-0000-0000-000000000000}"/>
          </ac:spMkLst>
        </pc:spChg>
      </pc:sldChg>
      <pc:sldChg chg="addSp delSp modSp mod">
        <pc:chgData name="Julia Kasmire" userId="d623be19-69c6-4d1b-89e7-ecc750d13e6c" providerId="ADAL" clId="{93D1B345-9D10-432A-9EDC-520972DC922F}" dt="2022-04-26T14:08:11.472" v="2213" actId="1076"/>
        <pc:sldMkLst>
          <pc:docMk/>
          <pc:sldMk cId="173831529" sldId="323"/>
        </pc:sldMkLst>
        <pc:picChg chg="add del mod">
          <ac:chgData name="Julia Kasmire" userId="d623be19-69c6-4d1b-89e7-ecc750d13e6c" providerId="ADAL" clId="{93D1B345-9D10-432A-9EDC-520972DC922F}" dt="2022-04-26T14:06:19.754" v="2107" actId="478"/>
          <ac:picMkLst>
            <pc:docMk/>
            <pc:sldMk cId="173831529" sldId="323"/>
            <ac:picMk id="5" creationId="{D88C312B-7BAC-4102-B2DA-6ECA43380CC0}"/>
          </ac:picMkLst>
        </pc:picChg>
        <pc:picChg chg="add mod modCrop">
          <ac:chgData name="Julia Kasmire" userId="d623be19-69c6-4d1b-89e7-ecc750d13e6c" providerId="ADAL" clId="{93D1B345-9D10-432A-9EDC-520972DC922F}" dt="2022-04-26T14:08:11.472" v="2213" actId="1076"/>
          <ac:picMkLst>
            <pc:docMk/>
            <pc:sldMk cId="173831529" sldId="323"/>
            <ac:picMk id="7" creationId="{A24D4F8A-ACDF-4A26-A563-63CBB6D3C500}"/>
          </ac:picMkLst>
        </pc:picChg>
        <pc:picChg chg="add mod modCrop">
          <ac:chgData name="Julia Kasmire" userId="d623be19-69c6-4d1b-89e7-ecc750d13e6c" providerId="ADAL" clId="{93D1B345-9D10-432A-9EDC-520972DC922F}" dt="2022-04-26T14:07:58.513" v="2202" actId="1037"/>
          <ac:picMkLst>
            <pc:docMk/>
            <pc:sldMk cId="173831529" sldId="323"/>
            <ac:picMk id="8" creationId="{5761D420-0879-421D-8728-A70B4CE0A666}"/>
          </ac:picMkLst>
        </pc:picChg>
      </pc:sldChg>
      <pc:sldChg chg="modSp mod modAnim">
        <pc:chgData name="Julia Kasmire" userId="d623be19-69c6-4d1b-89e7-ecc750d13e6c" providerId="ADAL" clId="{93D1B345-9D10-432A-9EDC-520972DC922F}" dt="2022-04-13T14:12:26.381" v="2044" actId="20577"/>
        <pc:sldMkLst>
          <pc:docMk/>
          <pc:sldMk cId="149012998" sldId="324"/>
        </pc:sldMkLst>
        <pc:spChg chg="mod">
          <ac:chgData name="Julia Kasmire" userId="d623be19-69c6-4d1b-89e7-ecc750d13e6c" providerId="ADAL" clId="{93D1B345-9D10-432A-9EDC-520972DC922F}" dt="2022-04-13T14:12:26.381" v="2044" actId="20577"/>
          <ac:spMkLst>
            <pc:docMk/>
            <pc:sldMk cId="149012998" sldId="324"/>
            <ac:spMk id="3" creationId="{00000000-0000-0000-0000-000000000000}"/>
          </ac:spMkLst>
        </pc:spChg>
      </pc:sldChg>
      <pc:sldChg chg="delSp modSp del mod delAnim modAnim">
        <pc:chgData name="Julia Kasmire" userId="d623be19-69c6-4d1b-89e7-ecc750d13e6c" providerId="ADAL" clId="{93D1B345-9D10-432A-9EDC-520972DC922F}" dt="2022-04-26T14:10:30.447" v="2401" actId="47"/>
        <pc:sldMkLst>
          <pc:docMk/>
          <pc:sldMk cId="3946776968" sldId="325"/>
        </pc:sldMkLst>
        <pc:spChg chg="mod">
          <ac:chgData name="Julia Kasmire" userId="d623be19-69c6-4d1b-89e7-ecc750d13e6c" providerId="ADAL" clId="{93D1B345-9D10-432A-9EDC-520972DC922F}" dt="2022-04-13T14:12:41.157" v="2047" actId="20577"/>
          <ac:spMkLst>
            <pc:docMk/>
            <pc:sldMk cId="3946776968" sldId="325"/>
            <ac:spMk id="3" creationId="{00000000-0000-0000-0000-000000000000}"/>
          </ac:spMkLst>
        </pc:spChg>
        <pc:spChg chg="del">
          <ac:chgData name="Julia Kasmire" userId="d623be19-69c6-4d1b-89e7-ecc750d13e6c" providerId="ADAL" clId="{93D1B345-9D10-432A-9EDC-520972DC922F}" dt="2022-04-13T14:12:43.097" v="2048" actId="478"/>
          <ac:spMkLst>
            <pc:docMk/>
            <pc:sldMk cId="3946776968" sldId="325"/>
            <ac:spMk id="7" creationId="{47EDB2E3-051D-4F7E-9034-17883BB5EEB9}"/>
          </ac:spMkLst>
        </pc:spChg>
        <pc:picChg chg="del">
          <ac:chgData name="Julia Kasmire" userId="d623be19-69c6-4d1b-89e7-ecc750d13e6c" providerId="ADAL" clId="{93D1B345-9D10-432A-9EDC-520972DC922F}" dt="2022-04-13T14:12:43.097" v="2048" actId="478"/>
          <ac:picMkLst>
            <pc:docMk/>
            <pc:sldMk cId="3946776968" sldId="325"/>
            <ac:picMk id="6" creationId="{89C5B443-AF26-4084-84CD-FD20A6F059E7}"/>
          </ac:picMkLst>
        </pc:picChg>
      </pc:sldChg>
      <pc:sldChg chg="modSp mod">
        <pc:chgData name="Julia Kasmire" userId="d623be19-69c6-4d1b-89e7-ecc750d13e6c" providerId="ADAL" clId="{93D1B345-9D10-432A-9EDC-520972DC922F}" dt="2022-04-07T13:44:13.317" v="784" actId="20577"/>
        <pc:sldMkLst>
          <pc:docMk/>
          <pc:sldMk cId="3596242532" sldId="328"/>
        </pc:sldMkLst>
        <pc:spChg chg="mod">
          <ac:chgData name="Julia Kasmire" userId="d623be19-69c6-4d1b-89e7-ecc750d13e6c" providerId="ADAL" clId="{93D1B345-9D10-432A-9EDC-520972DC922F}" dt="2022-04-07T13:44:13.317" v="784" actId="20577"/>
          <ac:spMkLst>
            <pc:docMk/>
            <pc:sldMk cId="3596242532" sldId="328"/>
            <ac:spMk id="3" creationId="{00000000-0000-0000-0000-000000000000}"/>
          </ac:spMkLst>
        </pc:spChg>
      </pc:sldChg>
      <pc:sldChg chg="modSp mod">
        <pc:chgData name="Julia Kasmire" userId="d623be19-69c6-4d1b-89e7-ecc750d13e6c" providerId="ADAL" clId="{93D1B345-9D10-432A-9EDC-520972DC922F}" dt="2022-04-07T13:37:41.833" v="32" actId="6549"/>
        <pc:sldMkLst>
          <pc:docMk/>
          <pc:sldMk cId="97572294" sldId="333"/>
        </pc:sldMkLst>
        <pc:spChg chg="mod">
          <ac:chgData name="Julia Kasmire" userId="d623be19-69c6-4d1b-89e7-ecc750d13e6c" providerId="ADAL" clId="{93D1B345-9D10-432A-9EDC-520972DC922F}" dt="2022-04-07T13:37:41.833" v="32" actId="6549"/>
          <ac:spMkLst>
            <pc:docMk/>
            <pc:sldMk cId="97572294" sldId="333"/>
            <ac:spMk id="3" creationId="{00000000-0000-0000-0000-000000000000}"/>
          </ac:spMkLst>
        </pc:spChg>
      </pc:sldChg>
      <pc:sldChg chg="addSp delSp modSp del mod addAnim delAnim modAnim">
        <pc:chgData name="Julia Kasmire" userId="d623be19-69c6-4d1b-89e7-ecc750d13e6c" providerId="ADAL" clId="{93D1B345-9D10-432A-9EDC-520972DC922F}" dt="2022-04-26T14:05:36.066" v="2100" actId="47"/>
        <pc:sldMkLst>
          <pc:docMk/>
          <pc:sldMk cId="1134680802" sldId="334"/>
        </pc:sldMkLst>
        <pc:spChg chg="add del mod">
          <ac:chgData name="Julia Kasmire" userId="d623be19-69c6-4d1b-89e7-ecc750d13e6c" providerId="ADAL" clId="{93D1B345-9D10-432A-9EDC-520972DC922F}" dt="2022-04-13T14:07:45.813" v="1993" actId="20577"/>
          <ac:spMkLst>
            <pc:docMk/>
            <pc:sldMk cId="1134680802" sldId="334"/>
            <ac:spMk id="3" creationId="{00000000-0000-0000-0000-000000000000}"/>
          </ac:spMkLst>
        </pc:spChg>
        <pc:spChg chg="add del mod">
          <ac:chgData name="Julia Kasmire" userId="d623be19-69c6-4d1b-89e7-ecc750d13e6c" providerId="ADAL" clId="{93D1B345-9D10-432A-9EDC-520972DC922F}" dt="2022-04-13T14:07:28.459" v="1987" actId="478"/>
          <ac:spMkLst>
            <pc:docMk/>
            <pc:sldMk cId="1134680802" sldId="334"/>
            <ac:spMk id="6" creationId="{FBA1ECE0-2495-4DD9-9693-03D02C7E8724}"/>
          </ac:spMkLst>
        </pc:spChg>
        <pc:spChg chg="add del">
          <ac:chgData name="Julia Kasmire" userId="d623be19-69c6-4d1b-89e7-ecc750d13e6c" providerId="ADAL" clId="{93D1B345-9D10-432A-9EDC-520972DC922F}" dt="2022-04-13T14:07:38.682" v="1991" actId="478"/>
          <ac:spMkLst>
            <pc:docMk/>
            <pc:sldMk cId="1134680802" sldId="334"/>
            <ac:spMk id="18" creationId="{F481742A-F1E1-442E-AF03-0B897780B2AF}"/>
          </ac:spMkLst>
        </pc:spChg>
        <pc:picChg chg="add del">
          <ac:chgData name="Julia Kasmire" userId="d623be19-69c6-4d1b-89e7-ecc750d13e6c" providerId="ADAL" clId="{93D1B345-9D10-432A-9EDC-520972DC922F}" dt="2022-04-13T14:07:37.609" v="1990" actId="478"/>
          <ac:picMkLst>
            <pc:docMk/>
            <pc:sldMk cId="1134680802" sldId="334"/>
            <ac:picMk id="15" creationId="{88D959F6-477A-4202-8E07-96E903086B55}"/>
          </ac:picMkLst>
        </pc:picChg>
        <pc:picChg chg="add del">
          <ac:chgData name="Julia Kasmire" userId="d623be19-69c6-4d1b-89e7-ecc750d13e6c" providerId="ADAL" clId="{93D1B345-9D10-432A-9EDC-520972DC922F}" dt="2022-04-13T14:07:38.682" v="1991" actId="478"/>
          <ac:picMkLst>
            <pc:docMk/>
            <pc:sldMk cId="1134680802" sldId="334"/>
            <ac:picMk id="17" creationId="{477EC504-0981-47F7-8354-0E8883A50012}"/>
          </ac:picMkLst>
        </pc:picChg>
      </pc:sldChg>
      <pc:sldChg chg="modSp del modAnim">
        <pc:chgData name="Julia Kasmire" userId="d623be19-69c6-4d1b-89e7-ecc750d13e6c" providerId="ADAL" clId="{93D1B345-9D10-432A-9EDC-520972DC922F}" dt="2022-04-26T14:04:54.294" v="2091" actId="47"/>
        <pc:sldMkLst>
          <pc:docMk/>
          <pc:sldMk cId="1475171224" sldId="341"/>
        </pc:sldMkLst>
        <pc:spChg chg="mod">
          <ac:chgData name="Julia Kasmire" userId="d623be19-69c6-4d1b-89e7-ecc750d13e6c" providerId="ADAL" clId="{93D1B345-9D10-432A-9EDC-520972DC922F}" dt="2022-04-13T14:08:35.557" v="2004" actId="20577"/>
          <ac:spMkLst>
            <pc:docMk/>
            <pc:sldMk cId="1475171224" sldId="341"/>
            <ac:spMk id="3" creationId="{00000000-0000-0000-0000-000000000000}"/>
          </ac:spMkLst>
        </pc:spChg>
      </pc:sldChg>
      <pc:sldChg chg="modSp del mod modAnim">
        <pc:chgData name="Julia Kasmire" userId="d623be19-69c6-4d1b-89e7-ecc750d13e6c" providerId="ADAL" clId="{93D1B345-9D10-432A-9EDC-520972DC922F}" dt="2022-04-26T14:06:06.737" v="2105" actId="47"/>
        <pc:sldMkLst>
          <pc:docMk/>
          <pc:sldMk cId="4248323884" sldId="343"/>
        </pc:sldMkLst>
        <pc:spChg chg="mod">
          <ac:chgData name="Julia Kasmire" userId="d623be19-69c6-4d1b-89e7-ecc750d13e6c" providerId="ADAL" clId="{93D1B345-9D10-432A-9EDC-520972DC922F}" dt="2022-04-13T14:12:12.917" v="2042" actId="20577"/>
          <ac:spMkLst>
            <pc:docMk/>
            <pc:sldMk cId="4248323884" sldId="343"/>
            <ac:spMk id="3" creationId="{00000000-0000-0000-0000-000000000000}"/>
          </ac:spMkLst>
        </pc:spChg>
      </pc:sldChg>
      <pc:sldChg chg="addSp delSp modSp mod">
        <pc:chgData name="Julia Kasmire" userId="d623be19-69c6-4d1b-89e7-ecc750d13e6c" providerId="ADAL" clId="{93D1B345-9D10-432A-9EDC-520972DC922F}" dt="2022-04-26T14:04:37.917" v="2090" actId="1038"/>
        <pc:sldMkLst>
          <pc:docMk/>
          <pc:sldMk cId="2476134123" sldId="344"/>
        </pc:sldMkLst>
        <pc:picChg chg="add del mod">
          <ac:chgData name="Julia Kasmire" userId="d623be19-69c6-4d1b-89e7-ecc750d13e6c" providerId="ADAL" clId="{93D1B345-9D10-432A-9EDC-520972DC922F}" dt="2022-04-26T14:01:51.588" v="2062" actId="478"/>
          <ac:picMkLst>
            <pc:docMk/>
            <pc:sldMk cId="2476134123" sldId="344"/>
            <ac:picMk id="5" creationId="{10FB0665-141C-4EA1-8B20-ECC62D65513A}"/>
          </ac:picMkLst>
        </pc:picChg>
        <pc:picChg chg="add mod modCrop">
          <ac:chgData name="Julia Kasmire" userId="d623be19-69c6-4d1b-89e7-ecc750d13e6c" providerId="ADAL" clId="{93D1B345-9D10-432A-9EDC-520972DC922F}" dt="2022-04-26T14:04:37.917" v="2090" actId="1038"/>
          <ac:picMkLst>
            <pc:docMk/>
            <pc:sldMk cId="2476134123" sldId="344"/>
            <ac:picMk id="7" creationId="{62B46F93-2CBB-4249-B08E-4005B41D5F31}"/>
          </ac:picMkLst>
        </pc:picChg>
      </pc:sldChg>
      <pc:sldChg chg="addSp delSp modSp del mod delAnim modAnim">
        <pc:chgData name="Julia Kasmire" userId="d623be19-69c6-4d1b-89e7-ecc750d13e6c" providerId="ADAL" clId="{93D1B345-9D10-432A-9EDC-520972DC922F}" dt="2022-04-26T14:05:32.844" v="2099" actId="47"/>
        <pc:sldMkLst>
          <pc:docMk/>
          <pc:sldMk cId="2970173109" sldId="345"/>
        </pc:sldMkLst>
        <pc:spChg chg="del">
          <ac:chgData name="Julia Kasmire" userId="d623be19-69c6-4d1b-89e7-ecc750d13e6c" providerId="ADAL" clId="{93D1B345-9D10-432A-9EDC-520972DC922F}" dt="2022-04-13T14:07:07.258" v="1982" actId="478"/>
          <ac:spMkLst>
            <pc:docMk/>
            <pc:sldMk cId="2970173109" sldId="345"/>
            <ac:spMk id="3" creationId="{00000000-0000-0000-0000-000000000000}"/>
          </ac:spMkLst>
        </pc:spChg>
        <pc:spChg chg="add del mod">
          <ac:chgData name="Julia Kasmire" userId="d623be19-69c6-4d1b-89e7-ecc750d13e6c" providerId="ADAL" clId="{93D1B345-9D10-432A-9EDC-520972DC922F}" dt="2022-04-13T14:07:09.692" v="1983" actId="478"/>
          <ac:spMkLst>
            <pc:docMk/>
            <pc:sldMk cId="2970173109" sldId="345"/>
            <ac:spMk id="6" creationId="{5EFC7E78-1B85-4677-8FD1-956BA67DE746}"/>
          </ac:spMkLst>
        </pc:spChg>
        <pc:spChg chg="del">
          <ac:chgData name="Julia Kasmire" userId="d623be19-69c6-4d1b-89e7-ecc750d13e6c" providerId="ADAL" clId="{93D1B345-9D10-432A-9EDC-520972DC922F}" dt="2022-04-13T14:07:05.635" v="1981" actId="478"/>
          <ac:spMkLst>
            <pc:docMk/>
            <pc:sldMk cId="2970173109" sldId="345"/>
            <ac:spMk id="8" creationId="{E487DDEE-D8CB-4D99-9863-EB3C2C5E0359}"/>
          </ac:spMkLst>
        </pc:spChg>
        <pc:picChg chg="del">
          <ac:chgData name="Julia Kasmire" userId="d623be19-69c6-4d1b-89e7-ecc750d13e6c" providerId="ADAL" clId="{93D1B345-9D10-432A-9EDC-520972DC922F}" dt="2022-04-13T14:07:05.635" v="1981" actId="478"/>
          <ac:picMkLst>
            <pc:docMk/>
            <pc:sldMk cId="2970173109" sldId="345"/>
            <ac:picMk id="7" creationId="{70AB8CD9-2FB7-439B-91D8-25D96544C1E8}"/>
          </ac:picMkLst>
        </pc:picChg>
      </pc:sldChg>
      <pc:sldChg chg="modSp mod ord modNotesTx">
        <pc:chgData name="Julia Kasmire" userId="d623be19-69c6-4d1b-89e7-ecc750d13e6c" providerId="ADAL" clId="{93D1B345-9D10-432A-9EDC-520972DC922F}" dt="2022-04-07T13:48:23.542" v="939" actId="20577"/>
        <pc:sldMkLst>
          <pc:docMk/>
          <pc:sldMk cId="1262747787" sldId="346"/>
        </pc:sldMkLst>
        <pc:spChg chg="mod">
          <ac:chgData name="Julia Kasmire" userId="d623be19-69c6-4d1b-89e7-ecc750d13e6c" providerId="ADAL" clId="{93D1B345-9D10-432A-9EDC-520972DC922F}" dt="2022-04-07T13:47:03.047" v="832" actId="20577"/>
          <ac:spMkLst>
            <pc:docMk/>
            <pc:sldMk cId="1262747787" sldId="346"/>
            <ac:spMk id="3" creationId="{00000000-0000-0000-0000-000000000000}"/>
          </ac:spMkLst>
        </pc:spChg>
      </pc:sldChg>
      <pc:sldChg chg="modSp del mod modAnim">
        <pc:chgData name="Julia Kasmire" userId="d623be19-69c6-4d1b-89e7-ecc750d13e6c" providerId="ADAL" clId="{93D1B345-9D10-432A-9EDC-520972DC922F}" dt="2022-04-26T14:05:30.221" v="2098" actId="47"/>
        <pc:sldMkLst>
          <pc:docMk/>
          <pc:sldMk cId="3491887236" sldId="347"/>
        </pc:sldMkLst>
        <pc:spChg chg="mod">
          <ac:chgData name="Julia Kasmire" userId="d623be19-69c6-4d1b-89e7-ecc750d13e6c" providerId="ADAL" clId="{93D1B345-9D10-432A-9EDC-520972DC922F}" dt="2022-04-07T13:37:52.009" v="44" actId="20577"/>
          <ac:spMkLst>
            <pc:docMk/>
            <pc:sldMk cId="3491887236" sldId="347"/>
            <ac:spMk id="2" creationId="{00000000-0000-0000-0000-000000000000}"/>
          </ac:spMkLst>
        </pc:spChg>
        <pc:spChg chg="mod">
          <ac:chgData name="Julia Kasmire" userId="d623be19-69c6-4d1b-89e7-ecc750d13e6c" providerId="ADAL" clId="{93D1B345-9D10-432A-9EDC-520972DC922F}" dt="2022-04-13T14:06:38.032" v="1979" actId="255"/>
          <ac:spMkLst>
            <pc:docMk/>
            <pc:sldMk cId="3491887236" sldId="347"/>
            <ac:spMk id="3" creationId="{00000000-0000-0000-0000-000000000000}"/>
          </ac:spMkLst>
        </pc:spChg>
      </pc:sldChg>
      <pc:sldChg chg="modSp add del modAnim">
        <pc:chgData name="Julia Kasmire" userId="d623be19-69c6-4d1b-89e7-ecc750d13e6c" providerId="ADAL" clId="{93D1B345-9D10-432A-9EDC-520972DC922F}" dt="2022-04-26T14:05:21.588" v="2096" actId="47"/>
        <pc:sldMkLst>
          <pc:docMk/>
          <pc:sldMk cId="3746637586" sldId="348"/>
        </pc:sldMkLst>
        <pc:spChg chg="mod">
          <ac:chgData name="Julia Kasmire" userId="d623be19-69c6-4d1b-89e7-ecc750d13e6c" providerId="ADAL" clId="{93D1B345-9D10-432A-9EDC-520972DC922F}" dt="2022-04-13T14:04:57.081" v="1960" actId="20577"/>
          <ac:spMkLst>
            <pc:docMk/>
            <pc:sldMk cId="3746637586" sldId="348"/>
            <ac:spMk id="3" creationId="{00000000-0000-0000-0000-000000000000}"/>
          </ac:spMkLst>
        </pc:spChg>
      </pc:sldChg>
      <pc:sldChg chg="add">
        <pc:chgData name="Julia Kasmire" userId="d623be19-69c6-4d1b-89e7-ecc750d13e6c" providerId="ADAL" clId="{93D1B345-9D10-432A-9EDC-520972DC922F}" dt="2022-04-13T14:04:44.606" v="1956"/>
        <pc:sldMkLst>
          <pc:docMk/>
          <pc:sldMk cId="2807847164" sldId="349"/>
        </pc:sldMkLst>
      </pc:sldChg>
      <pc:sldChg chg="modSp add del mod modAnim">
        <pc:chgData name="Julia Kasmire" userId="d623be19-69c6-4d1b-89e7-ecc750d13e6c" providerId="ADAL" clId="{93D1B345-9D10-432A-9EDC-520972DC922F}" dt="2022-04-26T14:05:27.239" v="2097" actId="47"/>
        <pc:sldMkLst>
          <pc:docMk/>
          <pc:sldMk cId="4173021938" sldId="350"/>
        </pc:sldMkLst>
        <pc:spChg chg="mod">
          <ac:chgData name="Julia Kasmire" userId="d623be19-69c6-4d1b-89e7-ecc750d13e6c" providerId="ADAL" clId="{93D1B345-9D10-432A-9EDC-520972DC922F}" dt="2022-04-13T14:05:49.386" v="1973" actId="27636"/>
          <ac:spMkLst>
            <pc:docMk/>
            <pc:sldMk cId="4173021938" sldId="350"/>
            <ac:spMk id="3" creationId="{00000000-0000-0000-0000-000000000000}"/>
          </ac:spMkLst>
        </pc:spChg>
      </pc:sldChg>
      <pc:sldChg chg="modSp add">
        <pc:chgData name="Julia Kasmire" userId="d623be19-69c6-4d1b-89e7-ecc750d13e6c" providerId="ADAL" clId="{93D1B345-9D10-432A-9EDC-520972DC922F}" dt="2022-04-13T14:06:07.789" v="1975" actId="255"/>
        <pc:sldMkLst>
          <pc:docMk/>
          <pc:sldMk cId="1513773747" sldId="351"/>
        </pc:sldMkLst>
        <pc:spChg chg="mod">
          <ac:chgData name="Julia Kasmire" userId="d623be19-69c6-4d1b-89e7-ecc750d13e6c" providerId="ADAL" clId="{93D1B345-9D10-432A-9EDC-520972DC922F}" dt="2022-04-13T14:06:07.789" v="1975" actId="255"/>
          <ac:spMkLst>
            <pc:docMk/>
            <pc:sldMk cId="1513773747" sldId="351"/>
            <ac:spMk id="3" creationId="{00000000-0000-0000-0000-000000000000}"/>
          </ac:spMkLst>
        </pc:spChg>
      </pc:sldChg>
      <pc:sldChg chg="add">
        <pc:chgData name="Julia Kasmire" userId="d623be19-69c6-4d1b-89e7-ecc750d13e6c" providerId="ADAL" clId="{93D1B345-9D10-432A-9EDC-520972DC922F}" dt="2022-04-13T14:06:18.768" v="1976"/>
        <pc:sldMkLst>
          <pc:docMk/>
          <pc:sldMk cId="2550183589" sldId="352"/>
        </pc:sldMkLst>
      </pc:sldChg>
      <pc:sldChg chg="add">
        <pc:chgData name="Julia Kasmire" userId="d623be19-69c6-4d1b-89e7-ecc750d13e6c" providerId="ADAL" clId="{93D1B345-9D10-432A-9EDC-520972DC922F}" dt="2022-04-13T14:06:52.545" v="1980"/>
        <pc:sldMkLst>
          <pc:docMk/>
          <pc:sldMk cId="4147413378" sldId="353"/>
        </pc:sldMkLst>
      </pc:sldChg>
      <pc:sldChg chg="delSp modSp add del mod delAnim modAnim">
        <pc:chgData name="Julia Kasmire" userId="d623be19-69c6-4d1b-89e7-ecc750d13e6c" providerId="ADAL" clId="{93D1B345-9D10-432A-9EDC-520972DC922F}" dt="2022-04-26T14:05:36.066" v="2100" actId="47"/>
        <pc:sldMkLst>
          <pc:docMk/>
          <pc:sldMk cId="1122941307" sldId="354"/>
        </pc:sldMkLst>
        <pc:spChg chg="mod">
          <ac:chgData name="Julia Kasmire" userId="d623be19-69c6-4d1b-89e7-ecc750d13e6c" providerId="ADAL" clId="{93D1B345-9D10-432A-9EDC-520972DC922F}" dt="2022-04-13T14:07:53.064" v="1995" actId="6549"/>
          <ac:spMkLst>
            <pc:docMk/>
            <pc:sldMk cId="1122941307" sldId="354"/>
            <ac:spMk id="3" creationId="{00000000-0000-0000-0000-000000000000}"/>
          </ac:spMkLst>
        </pc:spChg>
        <pc:spChg chg="del">
          <ac:chgData name="Julia Kasmire" userId="d623be19-69c6-4d1b-89e7-ecc750d13e6c" providerId="ADAL" clId="{93D1B345-9D10-432A-9EDC-520972DC922F}" dt="2022-04-13T14:07:51.320" v="1994" actId="478"/>
          <ac:spMkLst>
            <pc:docMk/>
            <pc:sldMk cId="1122941307" sldId="354"/>
            <ac:spMk id="18" creationId="{F481742A-F1E1-442E-AF03-0B897780B2AF}"/>
          </ac:spMkLst>
        </pc:spChg>
        <pc:picChg chg="del">
          <ac:chgData name="Julia Kasmire" userId="d623be19-69c6-4d1b-89e7-ecc750d13e6c" providerId="ADAL" clId="{93D1B345-9D10-432A-9EDC-520972DC922F}" dt="2022-04-13T14:07:51.320" v="1994" actId="478"/>
          <ac:picMkLst>
            <pc:docMk/>
            <pc:sldMk cId="1122941307" sldId="354"/>
            <ac:picMk id="17" creationId="{477EC504-0981-47F7-8354-0E8883A50012}"/>
          </ac:picMkLst>
        </pc:picChg>
      </pc:sldChg>
      <pc:sldChg chg="add">
        <pc:chgData name="Julia Kasmire" userId="d623be19-69c6-4d1b-89e7-ecc750d13e6c" providerId="ADAL" clId="{93D1B345-9D10-432A-9EDC-520972DC922F}" dt="2022-04-13T14:07:33.927" v="1989"/>
        <pc:sldMkLst>
          <pc:docMk/>
          <pc:sldMk cId="721078496" sldId="355"/>
        </pc:sldMkLst>
      </pc:sldChg>
      <pc:sldChg chg="add del">
        <pc:chgData name="Julia Kasmire" userId="d623be19-69c6-4d1b-89e7-ecc750d13e6c" providerId="ADAL" clId="{93D1B345-9D10-432A-9EDC-520972DC922F}" dt="2022-04-13T14:07:29.578" v="1988"/>
        <pc:sldMkLst>
          <pc:docMk/>
          <pc:sldMk cId="1164364845" sldId="355"/>
        </pc:sldMkLst>
      </pc:sldChg>
      <pc:sldChg chg="delSp modSp add del mod ord delAnim modAnim">
        <pc:chgData name="Julia Kasmire" userId="d623be19-69c6-4d1b-89e7-ecc750d13e6c" providerId="ADAL" clId="{93D1B345-9D10-432A-9EDC-520972DC922F}" dt="2022-04-26T14:05:38.058" v="2101" actId="47"/>
        <pc:sldMkLst>
          <pc:docMk/>
          <pc:sldMk cId="2157902018" sldId="356"/>
        </pc:sldMkLst>
        <pc:spChg chg="mod">
          <ac:chgData name="Julia Kasmire" userId="d623be19-69c6-4d1b-89e7-ecc750d13e6c" providerId="ADAL" clId="{93D1B345-9D10-432A-9EDC-520972DC922F}" dt="2022-04-13T14:08:08.151" v="1998" actId="20577"/>
          <ac:spMkLst>
            <pc:docMk/>
            <pc:sldMk cId="2157902018" sldId="356"/>
            <ac:spMk id="3" creationId="{00000000-0000-0000-0000-000000000000}"/>
          </ac:spMkLst>
        </pc:spChg>
        <pc:spChg chg="del">
          <ac:chgData name="Julia Kasmire" userId="d623be19-69c6-4d1b-89e7-ecc750d13e6c" providerId="ADAL" clId="{93D1B345-9D10-432A-9EDC-520972DC922F}" dt="2022-04-13T14:08:01.797" v="1997" actId="478"/>
          <ac:spMkLst>
            <pc:docMk/>
            <pc:sldMk cId="2157902018" sldId="356"/>
            <ac:spMk id="10" creationId="{6340FF65-60B5-442A-9830-14CA4009866F}"/>
          </ac:spMkLst>
        </pc:spChg>
        <pc:picChg chg="del">
          <ac:chgData name="Julia Kasmire" userId="d623be19-69c6-4d1b-89e7-ecc750d13e6c" providerId="ADAL" clId="{93D1B345-9D10-432A-9EDC-520972DC922F}" dt="2022-04-13T14:08:01.797" v="1997" actId="478"/>
          <ac:picMkLst>
            <pc:docMk/>
            <pc:sldMk cId="2157902018" sldId="356"/>
            <ac:picMk id="9" creationId="{5C46F37E-56E3-4D6E-9625-E5ADBD3E2DF1}"/>
          </ac:picMkLst>
        </pc:picChg>
      </pc:sldChg>
      <pc:sldChg chg="modSp add del modAnim">
        <pc:chgData name="Julia Kasmire" userId="d623be19-69c6-4d1b-89e7-ecc750d13e6c" providerId="ADAL" clId="{93D1B345-9D10-432A-9EDC-520972DC922F}" dt="2022-04-26T14:04:58.139" v="2092" actId="47"/>
        <pc:sldMkLst>
          <pc:docMk/>
          <pc:sldMk cId="3354482403" sldId="357"/>
        </pc:sldMkLst>
        <pc:spChg chg="mod">
          <ac:chgData name="Julia Kasmire" userId="d623be19-69c6-4d1b-89e7-ecc750d13e6c" providerId="ADAL" clId="{93D1B345-9D10-432A-9EDC-520972DC922F}" dt="2022-04-13T14:08:41.353" v="2005" actId="20577"/>
          <ac:spMkLst>
            <pc:docMk/>
            <pc:sldMk cId="3354482403" sldId="357"/>
            <ac:spMk id="3" creationId="{00000000-0000-0000-0000-000000000000}"/>
          </ac:spMkLst>
        </pc:spChg>
      </pc:sldChg>
      <pc:sldChg chg="modSp add del modAnim">
        <pc:chgData name="Julia Kasmire" userId="d623be19-69c6-4d1b-89e7-ecc750d13e6c" providerId="ADAL" clId="{93D1B345-9D10-432A-9EDC-520972DC922F}" dt="2022-04-26T14:05:01.593" v="2093" actId="47"/>
        <pc:sldMkLst>
          <pc:docMk/>
          <pc:sldMk cId="3165302985" sldId="358"/>
        </pc:sldMkLst>
        <pc:spChg chg="mod">
          <ac:chgData name="Julia Kasmire" userId="d623be19-69c6-4d1b-89e7-ecc750d13e6c" providerId="ADAL" clId="{93D1B345-9D10-432A-9EDC-520972DC922F}" dt="2022-04-13T14:08:46.210" v="2006" actId="20577"/>
          <ac:spMkLst>
            <pc:docMk/>
            <pc:sldMk cId="3165302985" sldId="358"/>
            <ac:spMk id="3" creationId="{00000000-0000-0000-0000-000000000000}"/>
          </ac:spMkLst>
        </pc:spChg>
      </pc:sldChg>
      <pc:sldChg chg="modSp add del modAnim">
        <pc:chgData name="Julia Kasmire" userId="d623be19-69c6-4d1b-89e7-ecc750d13e6c" providerId="ADAL" clId="{93D1B345-9D10-432A-9EDC-520972DC922F}" dt="2022-04-26T14:05:04.745" v="2094" actId="47"/>
        <pc:sldMkLst>
          <pc:docMk/>
          <pc:sldMk cId="3393425648" sldId="359"/>
        </pc:sldMkLst>
        <pc:spChg chg="mod">
          <ac:chgData name="Julia Kasmire" userId="d623be19-69c6-4d1b-89e7-ecc750d13e6c" providerId="ADAL" clId="{93D1B345-9D10-432A-9EDC-520972DC922F}" dt="2022-04-13T14:08:57.835" v="2008" actId="20577"/>
          <ac:spMkLst>
            <pc:docMk/>
            <pc:sldMk cId="3393425648" sldId="359"/>
            <ac:spMk id="3" creationId="{00000000-0000-0000-0000-000000000000}"/>
          </ac:spMkLst>
        </pc:spChg>
      </pc:sldChg>
      <pc:sldChg chg="modSp add del modAnim">
        <pc:chgData name="Julia Kasmire" userId="d623be19-69c6-4d1b-89e7-ecc750d13e6c" providerId="ADAL" clId="{93D1B345-9D10-432A-9EDC-520972DC922F}" dt="2022-04-26T14:05:08.964" v="2095" actId="47"/>
        <pc:sldMkLst>
          <pc:docMk/>
          <pc:sldMk cId="129542724" sldId="360"/>
        </pc:sldMkLst>
        <pc:spChg chg="mod">
          <ac:chgData name="Julia Kasmire" userId="d623be19-69c6-4d1b-89e7-ecc750d13e6c" providerId="ADAL" clId="{93D1B345-9D10-432A-9EDC-520972DC922F}" dt="2022-04-13T14:09:04.274" v="2010" actId="20577"/>
          <ac:spMkLst>
            <pc:docMk/>
            <pc:sldMk cId="129542724" sldId="360"/>
            <ac:spMk id="3" creationId="{00000000-0000-0000-0000-000000000000}"/>
          </ac:spMkLst>
        </pc:spChg>
      </pc:sldChg>
      <pc:sldChg chg="add">
        <pc:chgData name="Julia Kasmire" userId="d623be19-69c6-4d1b-89e7-ecc750d13e6c" providerId="ADAL" clId="{93D1B345-9D10-432A-9EDC-520972DC922F}" dt="2022-04-13T14:09:00.401" v="2009"/>
        <pc:sldMkLst>
          <pc:docMk/>
          <pc:sldMk cId="3123496333" sldId="361"/>
        </pc:sldMkLst>
      </pc:sldChg>
      <pc:sldChg chg="modSp add del modAnim">
        <pc:chgData name="Julia Kasmire" userId="d623be19-69c6-4d1b-89e7-ecc750d13e6c" providerId="ADAL" clId="{93D1B345-9D10-432A-9EDC-520972DC922F}" dt="2022-04-26T14:05:51.857" v="2102" actId="47"/>
        <pc:sldMkLst>
          <pc:docMk/>
          <pc:sldMk cId="1718356491" sldId="362"/>
        </pc:sldMkLst>
        <pc:spChg chg="mod">
          <ac:chgData name="Julia Kasmire" userId="d623be19-69c6-4d1b-89e7-ecc750d13e6c" providerId="ADAL" clId="{93D1B345-9D10-432A-9EDC-520972DC922F}" dt="2022-04-13T14:09:34.756" v="2015" actId="20577"/>
          <ac:spMkLst>
            <pc:docMk/>
            <pc:sldMk cId="1718356491" sldId="362"/>
            <ac:spMk id="3" creationId="{00000000-0000-0000-0000-000000000000}"/>
          </ac:spMkLst>
        </pc:spChg>
      </pc:sldChg>
      <pc:sldChg chg="add">
        <pc:chgData name="Julia Kasmire" userId="d623be19-69c6-4d1b-89e7-ecc750d13e6c" providerId="ADAL" clId="{93D1B345-9D10-432A-9EDC-520972DC922F}" dt="2022-04-13T14:09:22.767" v="2012"/>
        <pc:sldMkLst>
          <pc:docMk/>
          <pc:sldMk cId="1430992069" sldId="363"/>
        </pc:sldMkLst>
      </pc:sldChg>
      <pc:sldChg chg="modSp add del modAnim">
        <pc:chgData name="Julia Kasmire" userId="d623be19-69c6-4d1b-89e7-ecc750d13e6c" providerId="ADAL" clId="{93D1B345-9D10-432A-9EDC-520972DC922F}" dt="2022-04-26T14:05:54.793" v="2103" actId="47"/>
        <pc:sldMkLst>
          <pc:docMk/>
          <pc:sldMk cId="1079033349" sldId="364"/>
        </pc:sldMkLst>
        <pc:spChg chg="mod">
          <ac:chgData name="Julia Kasmire" userId="d623be19-69c6-4d1b-89e7-ecc750d13e6c" providerId="ADAL" clId="{93D1B345-9D10-432A-9EDC-520972DC922F}" dt="2022-04-13T14:10:04.340" v="2023" actId="20577"/>
          <ac:spMkLst>
            <pc:docMk/>
            <pc:sldMk cId="1079033349" sldId="364"/>
            <ac:spMk id="3" creationId="{00000000-0000-0000-0000-000000000000}"/>
          </ac:spMkLst>
        </pc:spChg>
      </pc:sldChg>
      <pc:sldChg chg="add">
        <pc:chgData name="Julia Kasmire" userId="d623be19-69c6-4d1b-89e7-ecc750d13e6c" providerId="ADAL" clId="{93D1B345-9D10-432A-9EDC-520972DC922F}" dt="2022-04-13T14:09:42.923" v="2017"/>
        <pc:sldMkLst>
          <pc:docMk/>
          <pc:sldMk cId="3543971523" sldId="365"/>
        </pc:sldMkLst>
      </pc:sldChg>
      <pc:sldChg chg="modSp add del ord modAnim">
        <pc:chgData name="Julia Kasmire" userId="d623be19-69c6-4d1b-89e7-ecc750d13e6c" providerId="ADAL" clId="{93D1B345-9D10-432A-9EDC-520972DC922F}" dt="2022-04-26T14:05:54.793" v="2103" actId="47"/>
        <pc:sldMkLst>
          <pc:docMk/>
          <pc:sldMk cId="1709462225" sldId="366"/>
        </pc:sldMkLst>
        <pc:spChg chg="mod">
          <ac:chgData name="Julia Kasmire" userId="d623be19-69c6-4d1b-89e7-ecc750d13e6c" providerId="ADAL" clId="{93D1B345-9D10-432A-9EDC-520972DC922F}" dt="2022-04-13T14:09:51.435" v="2019" actId="20577"/>
          <ac:spMkLst>
            <pc:docMk/>
            <pc:sldMk cId="1709462225" sldId="366"/>
            <ac:spMk id="3" creationId="{00000000-0000-0000-0000-000000000000}"/>
          </ac:spMkLst>
        </pc:spChg>
      </pc:sldChg>
      <pc:sldChg chg="add">
        <pc:chgData name="Julia Kasmire" userId="d623be19-69c6-4d1b-89e7-ecc750d13e6c" providerId="ADAL" clId="{93D1B345-9D10-432A-9EDC-520972DC922F}" dt="2022-04-13T14:10:15.735" v="2024"/>
        <pc:sldMkLst>
          <pc:docMk/>
          <pc:sldMk cId="174190588" sldId="367"/>
        </pc:sldMkLst>
      </pc:sldChg>
      <pc:sldChg chg="modSp add del">
        <pc:chgData name="Julia Kasmire" userId="d623be19-69c6-4d1b-89e7-ecc750d13e6c" providerId="ADAL" clId="{93D1B345-9D10-432A-9EDC-520972DC922F}" dt="2022-04-13T14:12:08.499" v="2041" actId="47"/>
        <pc:sldMkLst>
          <pc:docMk/>
          <pc:sldMk cId="2156233467" sldId="368"/>
        </pc:sldMkLst>
        <pc:spChg chg="mod">
          <ac:chgData name="Julia Kasmire" userId="d623be19-69c6-4d1b-89e7-ecc750d13e6c" providerId="ADAL" clId="{93D1B345-9D10-432A-9EDC-520972DC922F}" dt="2022-04-13T14:10:51.829" v="2030" actId="255"/>
          <ac:spMkLst>
            <pc:docMk/>
            <pc:sldMk cId="2156233467" sldId="368"/>
            <ac:spMk id="3" creationId="{00000000-0000-0000-0000-000000000000}"/>
          </ac:spMkLst>
        </pc:spChg>
      </pc:sldChg>
      <pc:sldChg chg="add">
        <pc:chgData name="Julia Kasmire" userId="d623be19-69c6-4d1b-89e7-ecc750d13e6c" providerId="ADAL" clId="{93D1B345-9D10-432A-9EDC-520972DC922F}" dt="2022-04-13T14:12:06.460" v="2040"/>
        <pc:sldMkLst>
          <pc:docMk/>
          <pc:sldMk cId="1743153417" sldId="369"/>
        </pc:sldMkLst>
      </pc:sldChg>
      <pc:sldChg chg="add">
        <pc:chgData name="Julia Kasmire" userId="d623be19-69c6-4d1b-89e7-ecc750d13e6c" providerId="ADAL" clId="{93D1B345-9D10-432A-9EDC-520972DC922F}" dt="2022-04-13T14:12:20.023" v="2043"/>
        <pc:sldMkLst>
          <pc:docMk/>
          <pc:sldMk cId="176546969" sldId="370"/>
        </pc:sldMkLst>
      </pc:sldChg>
      <pc:sldChg chg="delSp modSp add del mod delAnim modAnim">
        <pc:chgData name="Julia Kasmire" userId="d623be19-69c6-4d1b-89e7-ecc750d13e6c" providerId="ADAL" clId="{93D1B345-9D10-432A-9EDC-520972DC922F}" dt="2022-04-26T14:10:30.447" v="2401" actId="47"/>
        <pc:sldMkLst>
          <pc:docMk/>
          <pc:sldMk cId="1864967502" sldId="371"/>
        </pc:sldMkLst>
        <pc:spChg chg="mod">
          <ac:chgData name="Julia Kasmire" userId="d623be19-69c6-4d1b-89e7-ecc750d13e6c" providerId="ADAL" clId="{93D1B345-9D10-432A-9EDC-520972DC922F}" dt="2022-04-13T14:12:47.353" v="2049" actId="20577"/>
          <ac:spMkLst>
            <pc:docMk/>
            <pc:sldMk cId="1864967502" sldId="371"/>
            <ac:spMk id="3" creationId="{00000000-0000-0000-0000-000000000000}"/>
          </ac:spMkLst>
        </pc:spChg>
        <pc:spChg chg="del">
          <ac:chgData name="Julia Kasmire" userId="d623be19-69c6-4d1b-89e7-ecc750d13e6c" providerId="ADAL" clId="{93D1B345-9D10-432A-9EDC-520972DC922F}" dt="2022-04-13T14:12:49.498" v="2050" actId="478"/>
          <ac:spMkLst>
            <pc:docMk/>
            <pc:sldMk cId="1864967502" sldId="371"/>
            <ac:spMk id="7" creationId="{47EDB2E3-051D-4F7E-9034-17883BB5EEB9}"/>
          </ac:spMkLst>
        </pc:spChg>
        <pc:picChg chg="del">
          <ac:chgData name="Julia Kasmire" userId="d623be19-69c6-4d1b-89e7-ecc750d13e6c" providerId="ADAL" clId="{93D1B345-9D10-432A-9EDC-520972DC922F}" dt="2022-04-13T14:12:49.498" v="2050" actId="478"/>
          <ac:picMkLst>
            <pc:docMk/>
            <pc:sldMk cId="1864967502" sldId="371"/>
            <ac:picMk id="6" creationId="{89C5B443-AF26-4084-84CD-FD20A6F059E7}"/>
          </ac:picMkLst>
        </pc:picChg>
      </pc:sldChg>
      <pc:sldChg chg="add">
        <pc:chgData name="Julia Kasmire" userId="d623be19-69c6-4d1b-89e7-ecc750d13e6c" providerId="ADAL" clId="{93D1B345-9D10-432A-9EDC-520972DC922F}" dt="2022-04-13T14:12:34.351" v="2046"/>
        <pc:sldMkLst>
          <pc:docMk/>
          <pc:sldMk cId="2086318984" sldId="372"/>
        </pc:sldMkLst>
      </pc:sldChg>
    </pc:docChg>
  </pc:docChgLst>
</pc:chgInfo>
</file>

<file path=ppt/comments/comment1.xml><?xml version="1.0" encoding="utf-8"?>
<p:cmLst xmlns:a="http://schemas.openxmlformats.org/drawingml/2006/main" xmlns:r="http://schemas.openxmlformats.org/officeDocument/2006/relationships" xmlns:p="http://schemas.openxmlformats.org/presentationml/2006/main">
  <p:cm authorId="1" dt="2021-10-28T18:17:58.145" idx="1">
    <p:pos x="7478" y="0"/>
    <p:text/>
    <p:extLst>
      <p:ext uri="{C676402C-5697-4E1C-873F-D02D1690AC5C}">
        <p15:threadingInfo xmlns:p15="http://schemas.microsoft.com/office/powerpoint/2012/main" timeZoneBias="-60"/>
      </p:ext>
    </p:extLst>
  </p:cm>
</p: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4604C31-B9B6-4FBC-A0CF-8C5F3A9714FE}"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A3CD4D7A-69A0-43CE-8D19-3BC70F801A47}">
      <dgm:prSet custT="1"/>
      <dgm:spPr>
        <a:solidFill>
          <a:schemeClr val="accent2"/>
        </a:solidFill>
      </dgm:spPr>
      <dgm:t>
        <a:bodyPr/>
        <a:lstStyle/>
        <a:p>
          <a:r>
            <a:rPr lang="en-GB" sz="2400" dirty="0"/>
            <a:t>Better training, mentorship, experience </a:t>
          </a:r>
          <a:endParaRPr lang="en-US" sz="2400" dirty="0"/>
        </a:p>
      </dgm:t>
    </dgm:pt>
    <dgm:pt modelId="{FAF5CC2B-FF03-4556-AF8E-929822EC1972}" type="parTrans" cxnId="{6EABB194-DB30-4020-939A-69D0B73A091B}">
      <dgm:prSet/>
      <dgm:spPr/>
      <dgm:t>
        <a:bodyPr/>
        <a:lstStyle/>
        <a:p>
          <a:endParaRPr lang="en-US"/>
        </a:p>
      </dgm:t>
    </dgm:pt>
    <dgm:pt modelId="{6AA79FFD-BA4F-4C26-AF7D-179353203C68}" type="sibTrans" cxnId="{6EABB194-DB30-4020-939A-69D0B73A091B}">
      <dgm:prSet/>
      <dgm:spPr/>
      <dgm:t>
        <a:bodyPr/>
        <a:lstStyle/>
        <a:p>
          <a:endParaRPr lang="en-US"/>
        </a:p>
      </dgm:t>
    </dgm:pt>
    <dgm:pt modelId="{70F84FA1-C168-411A-8E10-0103F13681A4}">
      <dgm:prSet custT="1"/>
      <dgm:spPr>
        <a:solidFill>
          <a:schemeClr val="accent2"/>
        </a:solidFill>
      </dgm:spPr>
      <dgm:t>
        <a:bodyPr/>
        <a:lstStyle/>
        <a:p>
          <a:r>
            <a:rPr lang="en-GB" sz="2400" dirty="0"/>
            <a:t>Self/buddy replication, replication journals</a:t>
          </a:r>
          <a:endParaRPr lang="en-US" sz="2400" dirty="0"/>
        </a:p>
      </dgm:t>
    </dgm:pt>
    <dgm:pt modelId="{6AEA7784-AFED-4177-B946-1AF08F612FED}" type="parTrans" cxnId="{6E6EC271-4720-463B-84D5-023485335AEF}">
      <dgm:prSet/>
      <dgm:spPr/>
      <dgm:t>
        <a:bodyPr/>
        <a:lstStyle/>
        <a:p>
          <a:endParaRPr lang="en-US"/>
        </a:p>
      </dgm:t>
    </dgm:pt>
    <dgm:pt modelId="{721E5172-9C04-4D8F-AE94-64AB5052E9CC}" type="sibTrans" cxnId="{6E6EC271-4720-463B-84D5-023485335AEF}">
      <dgm:prSet/>
      <dgm:spPr/>
      <dgm:t>
        <a:bodyPr/>
        <a:lstStyle/>
        <a:p>
          <a:endParaRPr lang="en-US"/>
        </a:p>
      </dgm:t>
    </dgm:pt>
    <dgm:pt modelId="{1728484D-CD4B-4BD0-8888-F796C5D1E763}">
      <dgm:prSet custT="1"/>
      <dgm:spPr>
        <a:solidFill>
          <a:schemeClr val="accent2"/>
        </a:solidFill>
      </dgm:spPr>
      <dgm:t>
        <a:bodyPr/>
        <a:lstStyle/>
        <a:p>
          <a:r>
            <a:rPr lang="en-GB" sz="2400" dirty="0"/>
            <a:t>Consolidate or standardise methods/materials/protocols</a:t>
          </a:r>
          <a:endParaRPr lang="en-US" sz="2400" dirty="0"/>
        </a:p>
      </dgm:t>
    </dgm:pt>
    <dgm:pt modelId="{DA5DD472-B996-4A21-A8A6-CFE697E45D4D}" type="parTrans" cxnId="{7C75C059-C556-48F5-A987-317DF2E28091}">
      <dgm:prSet/>
      <dgm:spPr/>
      <dgm:t>
        <a:bodyPr/>
        <a:lstStyle/>
        <a:p>
          <a:endParaRPr lang="en-US"/>
        </a:p>
      </dgm:t>
    </dgm:pt>
    <dgm:pt modelId="{F8C1FAE6-96E6-4A4F-80D6-D1E83F96237D}" type="sibTrans" cxnId="{7C75C059-C556-48F5-A987-317DF2E28091}">
      <dgm:prSet/>
      <dgm:spPr/>
      <dgm:t>
        <a:bodyPr/>
        <a:lstStyle/>
        <a:p>
          <a:endParaRPr lang="en-US"/>
        </a:p>
      </dgm:t>
    </dgm:pt>
    <dgm:pt modelId="{15B0DF96-5892-440C-8FE4-DDD560CD6967}">
      <dgm:prSet custT="1"/>
      <dgm:spPr>
        <a:solidFill>
          <a:schemeClr val="accent2"/>
        </a:solidFill>
      </dgm:spPr>
      <dgm:t>
        <a:bodyPr/>
        <a:lstStyle/>
        <a:p>
          <a:r>
            <a:rPr lang="en-GB" sz="2400"/>
            <a:t>More time, rewards, support, incentives</a:t>
          </a:r>
          <a:endParaRPr lang="en-US" sz="2400"/>
        </a:p>
      </dgm:t>
    </dgm:pt>
    <dgm:pt modelId="{6C15710E-16BF-4791-8A32-8A985A015411}" type="parTrans" cxnId="{D0F3A753-9606-48A5-8366-19FDF9E1BDFB}">
      <dgm:prSet/>
      <dgm:spPr/>
      <dgm:t>
        <a:bodyPr/>
        <a:lstStyle/>
        <a:p>
          <a:endParaRPr lang="en-US"/>
        </a:p>
      </dgm:t>
    </dgm:pt>
    <dgm:pt modelId="{CDF814E0-0402-482D-8AA8-FC0EC83C77FD}" type="sibTrans" cxnId="{D0F3A753-9606-48A5-8366-19FDF9E1BDFB}">
      <dgm:prSet/>
      <dgm:spPr/>
      <dgm:t>
        <a:bodyPr/>
        <a:lstStyle/>
        <a:p>
          <a:endParaRPr lang="en-US"/>
        </a:p>
      </dgm:t>
    </dgm:pt>
    <dgm:pt modelId="{379DC4D5-E387-4D13-865C-96C3B9F94A20}">
      <dgm:prSet custT="1"/>
      <dgm:spPr>
        <a:solidFill>
          <a:schemeClr val="accent2"/>
        </a:solidFill>
      </dgm:spPr>
      <dgm:t>
        <a:bodyPr/>
        <a:lstStyle/>
        <a:p>
          <a:r>
            <a:rPr lang="en-GB" sz="2400"/>
            <a:t>Change publishing practice</a:t>
          </a:r>
          <a:endParaRPr lang="en-US" sz="2400"/>
        </a:p>
      </dgm:t>
    </dgm:pt>
    <dgm:pt modelId="{3DD54CBD-9333-42D2-BFA5-7DC034219378}" type="parTrans" cxnId="{5A6FE79E-E8E9-40D3-AFAC-F6BC196FB5F3}">
      <dgm:prSet/>
      <dgm:spPr/>
      <dgm:t>
        <a:bodyPr/>
        <a:lstStyle/>
        <a:p>
          <a:endParaRPr lang="en-US"/>
        </a:p>
      </dgm:t>
    </dgm:pt>
    <dgm:pt modelId="{D916C6DC-E5C2-4409-B9ED-7734411F9F61}" type="sibTrans" cxnId="{5A6FE79E-E8E9-40D3-AFAC-F6BC196FB5F3}">
      <dgm:prSet/>
      <dgm:spPr/>
      <dgm:t>
        <a:bodyPr/>
        <a:lstStyle/>
        <a:p>
          <a:endParaRPr lang="en-US"/>
        </a:p>
      </dgm:t>
    </dgm:pt>
    <dgm:pt modelId="{E1CD9F8D-D94A-43A9-BA91-BF78910036FA}">
      <dgm:prSet custT="1"/>
      <dgm:spPr>
        <a:solidFill>
          <a:schemeClr val="accent2"/>
        </a:solidFill>
      </dgm:spPr>
      <dgm:t>
        <a:bodyPr/>
        <a:lstStyle/>
        <a:p>
          <a:r>
            <a:rPr lang="en-GB" sz="2400" dirty="0"/>
            <a:t>Share data, code, etc.</a:t>
          </a:r>
          <a:endParaRPr lang="en-US" sz="2400" dirty="0"/>
        </a:p>
      </dgm:t>
    </dgm:pt>
    <dgm:pt modelId="{ED4D3B4D-989B-40B3-9D88-5A62BA8B0606}" type="parTrans" cxnId="{B741A850-0310-49FC-BCAA-A5014C667055}">
      <dgm:prSet/>
      <dgm:spPr/>
      <dgm:t>
        <a:bodyPr/>
        <a:lstStyle/>
        <a:p>
          <a:endParaRPr lang="en-US"/>
        </a:p>
      </dgm:t>
    </dgm:pt>
    <dgm:pt modelId="{A0AAA859-348A-45CC-A634-047F6DE9DBC3}" type="sibTrans" cxnId="{B741A850-0310-49FC-BCAA-A5014C667055}">
      <dgm:prSet/>
      <dgm:spPr/>
      <dgm:t>
        <a:bodyPr/>
        <a:lstStyle/>
        <a:p>
          <a:endParaRPr lang="en-US"/>
        </a:p>
      </dgm:t>
    </dgm:pt>
    <dgm:pt modelId="{513E28DD-472F-4B6A-945B-3012D7319A2B}">
      <dgm:prSet custT="1"/>
      <dgm:spPr>
        <a:solidFill>
          <a:schemeClr val="accent2"/>
        </a:solidFill>
      </dgm:spPr>
      <dgm:t>
        <a:bodyPr/>
        <a:lstStyle/>
        <a:p>
          <a:r>
            <a:rPr lang="en-GB" sz="2400" dirty="0"/>
            <a:t>Attitude change</a:t>
          </a:r>
          <a:endParaRPr lang="en-US" sz="2400" dirty="0"/>
        </a:p>
      </dgm:t>
    </dgm:pt>
    <dgm:pt modelId="{7C3292A9-17D4-42B7-A68B-61FEF087B6A4}" type="parTrans" cxnId="{E140D851-EE41-4952-BDAF-ABBF0281FE2F}">
      <dgm:prSet/>
      <dgm:spPr/>
      <dgm:t>
        <a:bodyPr/>
        <a:lstStyle/>
        <a:p>
          <a:endParaRPr lang="en-US"/>
        </a:p>
      </dgm:t>
    </dgm:pt>
    <dgm:pt modelId="{C0B0FA21-E9FB-4F16-8E6F-D7571BF898D1}" type="sibTrans" cxnId="{E140D851-EE41-4952-BDAF-ABBF0281FE2F}">
      <dgm:prSet/>
      <dgm:spPr/>
      <dgm:t>
        <a:bodyPr/>
        <a:lstStyle/>
        <a:p>
          <a:endParaRPr lang="en-US"/>
        </a:p>
      </dgm:t>
    </dgm:pt>
    <dgm:pt modelId="{786D0B71-46F7-444A-8CCA-6D5C815B871E}">
      <dgm:prSet custT="1"/>
      <dgm:spPr>
        <a:solidFill>
          <a:schemeClr val="accent2"/>
        </a:solidFill>
      </dgm:spPr>
      <dgm:t>
        <a:bodyPr/>
        <a:lstStyle/>
        <a:p>
          <a:r>
            <a:rPr lang="en-GB" sz="2400" dirty="0"/>
            <a:t>Field-generated or field-specific solutions</a:t>
          </a:r>
          <a:endParaRPr lang="en-US" sz="2400" dirty="0"/>
        </a:p>
      </dgm:t>
    </dgm:pt>
    <dgm:pt modelId="{BCD17FBC-2E26-442D-89E9-CBD213CB10FF}" type="parTrans" cxnId="{FB118F14-5234-4B3B-BE3F-E07805CFC1FD}">
      <dgm:prSet/>
      <dgm:spPr/>
      <dgm:t>
        <a:bodyPr/>
        <a:lstStyle/>
        <a:p>
          <a:endParaRPr lang="en-US"/>
        </a:p>
      </dgm:t>
    </dgm:pt>
    <dgm:pt modelId="{37EB64A9-0BA2-4F79-BC14-30DA30A9A9CE}" type="sibTrans" cxnId="{FB118F14-5234-4B3B-BE3F-E07805CFC1FD}">
      <dgm:prSet/>
      <dgm:spPr/>
      <dgm:t>
        <a:bodyPr/>
        <a:lstStyle/>
        <a:p>
          <a:endParaRPr lang="en-US"/>
        </a:p>
      </dgm:t>
    </dgm:pt>
    <dgm:pt modelId="{F758BF24-3B96-4373-887C-D36BD0ABC21F}">
      <dgm:prSet custT="1"/>
      <dgm:spPr>
        <a:solidFill>
          <a:schemeClr val="accent2"/>
        </a:solidFill>
      </dgm:spPr>
      <dgm:t>
        <a:bodyPr/>
        <a:lstStyle/>
        <a:p>
          <a:r>
            <a:rPr lang="en-GB" sz="2400" dirty="0"/>
            <a:t>Chambers 2014, Mack 2014, Freedman 2015, Baker 2016, Ball 2018, </a:t>
          </a:r>
          <a:r>
            <a:rPr lang="en-GB" sz="2400" dirty="0" err="1"/>
            <a:t>Roesch</a:t>
          </a:r>
          <a:r>
            <a:rPr lang="en-GB" sz="2400" dirty="0"/>
            <a:t> 2020, Peterson 2021</a:t>
          </a:r>
          <a:endParaRPr lang="en-US" sz="2400" dirty="0"/>
        </a:p>
      </dgm:t>
    </dgm:pt>
    <dgm:pt modelId="{279158A7-DA22-47A0-BE84-F24E720259A1}" type="parTrans" cxnId="{7ABB4C95-B05F-48BB-BE94-CD04797EFE22}">
      <dgm:prSet/>
      <dgm:spPr/>
      <dgm:t>
        <a:bodyPr/>
        <a:lstStyle/>
        <a:p>
          <a:endParaRPr lang="en-US"/>
        </a:p>
      </dgm:t>
    </dgm:pt>
    <dgm:pt modelId="{E1E8B023-0C9E-4127-8C03-8A4A00656B02}" type="sibTrans" cxnId="{7ABB4C95-B05F-48BB-BE94-CD04797EFE22}">
      <dgm:prSet/>
      <dgm:spPr/>
      <dgm:t>
        <a:bodyPr/>
        <a:lstStyle/>
        <a:p>
          <a:endParaRPr lang="en-US"/>
        </a:p>
      </dgm:t>
    </dgm:pt>
    <dgm:pt modelId="{F11FC0AE-FE4B-4731-8CBF-34AA82DAB18E}" type="pres">
      <dgm:prSet presAssocID="{C4604C31-B9B6-4FBC-A0CF-8C5F3A9714FE}" presName="diagram" presStyleCnt="0">
        <dgm:presLayoutVars>
          <dgm:dir/>
          <dgm:resizeHandles val="exact"/>
        </dgm:presLayoutVars>
      </dgm:prSet>
      <dgm:spPr/>
    </dgm:pt>
    <dgm:pt modelId="{FD1D1F9D-E44E-4132-873E-6BEC13105723}" type="pres">
      <dgm:prSet presAssocID="{A3CD4D7A-69A0-43CE-8D19-3BC70F801A47}" presName="node" presStyleLbl="node1" presStyleIdx="0" presStyleCnt="9" custLinFactNeighborY="-834">
        <dgm:presLayoutVars>
          <dgm:bulletEnabled val="1"/>
        </dgm:presLayoutVars>
      </dgm:prSet>
      <dgm:spPr/>
    </dgm:pt>
    <dgm:pt modelId="{1540902B-2E7C-4149-83A4-C23C5BE597BC}" type="pres">
      <dgm:prSet presAssocID="{6AA79FFD-BA4F-4C26-AF7D-179353203C68}" presName="sibTrans" presStyleCnt="0"/>
      <dgm:spPr/>
    </dgm:pt>
    <dgm:pt modelId="{05F67BF2-ED1B-4C19-9545-AAB848DDD46E}" type="pres">
      <dgm:prSet presAssocID="{70F84FA1-C168-411A-8E10-0103F13681A4}" presName="node" presStyleLbl="node1" presStyleIdx="1" presStyleCnt="9" custLinFactNeighborY="-834">
        <dgm:presLayoutVars>
          <dgm:bulletEnabled val="1"/>
        </dgm:presLayoutVars>
      </dgm:prSet>
      <dgm:spPr/>
    </dgm:pt>
    <dgm:pt modelId="{9C191616-A0F7-42D1-8EA8-522E1B5C283B}" type="pres">
      <dgm:prSet presAssocID="{721E5172-9C04-4D8F-AE94-64AB5052E9CC}" presName="sibTrans" presStyleCnt="0"/>
      <dgm:spPr/>
    </dgm:pt>
    <dgm:pt modelId="{B9ED782B-8979-4E27-8999-BEBDFED931DA}" type="pres">
      <dgm:prSet presAssocID="{1728484D-CD4B-4BD0-8888-F796C5D1E763}" presName="node" presStyleLbl="node1" presStyleIdx="2" presStyleCnt="9" custLinFactNeighborY="-834">
        <dgm:presLayoutVars>
          <dgm:bulletEnabled val="1"/>
        </dgm:presLayoutVars>
      </dgm:prSet>
      <dgm:spPr/>
    </dgm:pt>
    <dgm:pt modelId="{06717927-F66C-4057-BC73-0363B2C708AD}" type="pres">
      <dgm:prSet presAssocID="{F8C1FAE6-96E6-4A4F-80D6-D1E83F96237D}" presName="sibTrans" presStyleCnt="0"/>
      <dgm:spPr/>
    </dgm:pt>
    <dgm:pt modelId="{11C79249-E860-4FD7-BCAB-7A5B72D84B54}" type="pres">
      <dgm:prSet presAssocID="{15B0DF96-5892-440C-8FE4-DDD560CD6967}" presName="node" presStyleLbl="node1" presStyleIdx="3" presStyleCnt="9" custLinFactNeighborY="-6270">
        <dgm:presLayoutVars>
          <dgm:bulletEnabled val="1"/>
        </dgm:presLayoutVars>
      </dgm:prSet>
      <dgm:spPr/>
    </dgm:pt>
    <dgm:pt modelId="{9BEF41BB-A05D-4B16-A99A-F276AA4BF4AF}" type="pres">
      <dgm:prSet presAssocID="{CDF814E0-0402-482D-8AA8-FC0EC83C77FD}" presName="sibTrans" presStyleCnt="0"/>
      <dgm:spPr/>
    </dgm:pt>
    <dgm:pt modelId="{8DCEAF38-710C-491E-AEE2-81AEEC6D5C7F}" type="pres">
      <dgm:prSet presAssocID="{379DC4D5-E387-4D13-865C-96C3B9F94A20}" presName="node" presStyleLbl="node1" presStyleIdx="4" presStyleCnt="9" custLinFactNeighborY="-6270">
        <dgm:presLayoutVars>
          <dgm:bulletEnabled val="1"/>
        </dgm:presLayoutVars>
      </dgm:prSet>
      <dgm:spPr/>
    </dgm:pt>
    <dgm:pt modelId="{9490D1D5-46CB-4E87-9DEF-FEADCCD5A028}" type="pres">
      <dgm:prSet presAssocID="{D916C6DC-E5C2-4409-B9ED-7734411F9F61}" presName="sibTrans" presStyleCnt="0"/>
      <dgm:spPr/>
    </dgm:pt>
    <dgm:pt modelId="{F9B8BF07-1F82-42D6-807E-2C3FFE397A86}" type="pres">
      <dgm:prSet presAssocID="{E1CD9F8D-D94A-43A9-BA91-BF78910036FA}" presName="node" presStyleLbl="node1" presStyleIdx="5" presStyleCnt="9" custLinFactNeighborY="-6270">
        <dgm:presLayoutVars>
          <dgm:bulletEnabled val="1"/>
        </dgm:presLayoutVars>
      </dgm:prSet>
      <dgm:spPr/>
    </dgm:pt>
    <dgm:pt modelId="{0240CCE9-3FF1-4181-AE9E-EB4610C99F4A}" type="pres">
      <dgm:prSet presAssocID="{A0AAA859-348A-45CC-A634-047F6DE9DBC3}" presName="sibTrans" presStyleCnt="0"/>
      <dgm:spPr/>
    </dgm:pt>
    <dgm:pt modelId="{420E239C-1E83-496B-A7A3-3B0ADFE90CF1}" type="pres">
      <dgm:prSet presAssocID="{513E28DD-472F-4B6A-945B-3012D7319A2B}" presName="node" presStyleLbl="node1" presStyleIdx="6" presStyleCnt="9" custLinFactNeighborY="-6270">
        <dgm:presLayoutVars>
          <dgm:bulletEnabled val="1"/>
        </dgm:presLayoutVars>
      </dgm:prSet>
      <dgm:spPr/>
    </dgm:pt>
    <dgm:pt modelId="{68FE01BE-313A-4CB2-B3A4-761494A3FFD0}" type="pres">
      <dgm:prSet presAssocID="{C0B0FA21-E9FB-4F16-8E6F-D7571BF898D1}" presName="sibTrans" presStyleCnt="0"/>
      <dgm:spPr/>
    </dgm:pt>
    <dgm:pt modelId="{B9A5BC97-E12B-439E-B2E8-3D67DA7BB8E5}" type="pres">
      <dgm:prSet presAssocID="{786D0B71-46F7-444A-8CCA-6D5C815B871E}" presName="node" presStyleLbl="node1" presStyleIdx="7" presStyleCnt="9" custLinFactNeighborY="-6270">
        <dgm:presLayoutVars>
          <dgm:bulletEnabled val="1"/>
        </dgm:presLayoutVars>
      </dgm:prSet>
      <dgm:spPr/>
    </dgm:pt>
    <dgm:pt modelId="{F47E1749-06B0-43DF-88EF-7D9DD18929A3}" type="pres">
      <dgm:prSet presAssocID="{37EB64A9-0BA2-4F79-BC14-30DA30A9A9CE}" presName="sibTrans" presStyleCnt="0"/>
      <dgm:spPr/>
    </dgm:pt>
    <dgm:pt modelId="{D9D51A35-A0A5-4396-8989-8482DE83088C}" type="pres">
      <dgm:prSet presAssocID="{F758BF24-3B96-4373-887C-D36BD0ABC21F}" presName="node" presStyleLbl="node1" presStyleIdx="8" presStyleCnt="9" custLinFactNeighborY="-6270">
        <dgm:presLayoutVars>
          <dgm:bulletEnabled val="1"/>
        </dgm:presLayoutVars>
      </dgm:prSet>
      <dgm:spPr/>
    </dgm:pt>
  </dgm:ptLst>
  <dgm:cxnLst>
    <dgm:cxn modelId="{FB118F14-5234-4B3B-BE3F-E07805CFC1FD}" srcId="{C4604C31-B9B6-4FBC-A0CF-8C5F3A9714FE}" destId="{786D0B71-46F7-444A-8CCA-6D5C815B871E}" srcOrd="7" destOrd="0" parTransId="{BCD17FBC-2E26-442D-89E9-CBD213CB10FF}" sibTransId="{37EB64A9-0BA2-4F79-BC14-30DA30A9A9CE}"/>
    <dgm:cxn modelId="{5BBD1F16-0F5A-467A-8A4F-1BCBC0E39450}" type="presOf" srcId="{379DC4D5-E387-4D13-865C-96C3B9F94A20}" destId="{8DCEAF38-710C-491E-AEE2-81AEEC6D5C7F}" srcOrd="0" destOrd="0" presId="urn:microsoft.com/office/officeart/2005/8/layout/default"/>
    <dgm:cxn modelId="{53647020-F317-4175-B868-A908E35B90D8}" type="presOf" srcId="{70F84FA1-C168-411A-8E10-0103F13681A4}" destId="{05F67BF2-ED1B-4C19-9545-AAB848DDD46E}" srcOrd="0" destOrd="0" presId="urn:microsoft.com/office/officeart/2005/8/layout/default"/>
    <dgm:cxn modelId="{F5934126-4C9D-417D-8F85-AC31FAC0C2BC}" type="presOf" srcId="{E1CD9F8D-D94A-43A9-BA91-BF78910036FA}" destId="{F9B8BF07-1F82-42D6-807E-2C3FFE397A86}" srcOrd="0" destOrd="0" presId="urn:microsoft.com/office/officeart/2005/8/layout/default"/>
    <dgm:cxn modelId="{D3FFB035-B510-4D18-91F6-B7394329891F}" type="presOf" srcId="{513E28DD-472F-4B6A-945B-3012D7319A2B}" destId="{420E239C-1E83-496B-A7A3-3B0ADFE90CF1}" srcOrd="0" destOrd="0" presId="urn:microsoft.com/office/officeart/2005/8/layout/default"/>
    <dgm:cxn modelId="{CB200F48-774D-4494-9B2E-AD591D866EE9}" type="presOf" srcId="{F758BF24-3B96-4373-887C-D36BD0ABC21F}" destId="{D9D51A35-A0A5-4396-8989-8482DE83088C}" srcOrd="0" destOrd="0" presId="urn:microsoft.com/office/officeart/2005/8/layout/default"/>
    <dgm:cxn modelId="{B741A850-0310-49FC-BCAA-A5014C667055}" srcId="{C4604C31-B9B6-4FBC-A0CF-8C5F3A9714FE}" destId="{E1CD9F8D-D94A-43A9-BA91-BF78910036FA}" srcOrd="5" destOrd="0" parTransId="{ED4D3B4D-989B-40B3-9D88-5A62BA8B0606}" sibTransId="{A0AAA859-348A-45CC-A634-047F6DE9DBC3}"/>
    <dgm:cxn modelId="{6E6EC271-4720-463B-84D5-023485335AEF}" srcId="{C4604C31-B9B6-4FBC-A0CF-8C5F3A9714FE}" destId="{70F84FA1-C168-411A-8E10-0103F13681A4}" srcOrd="1" destOrd="0" parTransId="{6AEA7784-AFED-4177-B946-1AF08F612FED}" sibTransId="{721E5172-9C04-4D8F-AE94-64AB5052E9CC}"/>
    <dgm:cxn modelId="{E140D851-EE41-4952-BDAF-ABBF0281FE2F}" srcId="{C4604C31-B9B6-4FBC-A0CF-8C5F3A9714FE}" destId="{513E28DD-472F-4B6A-945B-3012D7319A2B}" srcOrd="6" destOrd="0" parTransId="{7C3292A9-17D4-42B7-A68B-61FEF087B6A4}" sibTransId="{C0B0FA21-E9FB-4F16-8E6F-D7571BF898D1}"/>
    <dgm:cxn modelId="{D0F3A753-9606-48A5-8366-19FDF9E1BDFB}" srcId="{C4604C31-B9B6-4FBC-A0CF-8C5F3A9714FE}" destId="{15B0DF96-5892-440C-8FE4-DDD560CD6967}" srcOrd="3" destOrd="0" parTransId="{6C15710E-16BF-4791-8A32-8A985A015411}" sibTransId="{CDF814E0-0402-482D-8AA8-FC0EC83C77FD}"/>
    <dgm:cxn modelId="{7C75C059-C556-48F5-A987-317DF2E28091}" srcId="{C4604C31-B9B6-4FBC-A0CF-8C5F3A9714FE}" destId="{1728484D-CD4B-4BD0-8888-F796C5D1E763}" srcOrd="2" destOrd="0" parTransId="{DA5DD472-B996-4A21-A8A6-CFE697E45D4D}" sibTransId="{F8C1FAE6-96E6-4A4F-80D6-D1E83F96237D}"/>
    <dgm:cxn modelId="{A17F2692-00A8-44A6-BD42-E0E8576B965C}" type="presOf" srcId="{1728484D-CD4B-4BD0-8888-F796C5D1E763}" destId="{B9ED782B-8979-4E27-8999-BEBDFED931DA}" srcOrd="0" destOrd="0" presId="urn:microsoft.com/office/officeart/2005/8/layout/default"/>
    <dgm:cxn modelId="{6EABB194-DB30-4020-939A-69D0B73A091B}" srcId="{C4604C31-B9B6-4FBC-A0CF-8C5F3A9714FE}" destId="{A3CD4D7A-69A0-43CE-8D19-3BC70F801A47}" srcOrd="0" destOrd="0" parTransId="{FAF5CC2B-FF03-4556-AF8E-929822EC1972}" sibTransId="{6AA79FFD-BA4F-4C26-AF7D-179353203C68}"/>
    <dgm:cxn modelId="{7ABB4C95-B05F-48BB-BE94-CD04797EFE22}" srcId="{C4604C31-B9B6-4FBC-A0CF-8C5F3A9714FE}" destId="{F758BF24-3B96-4373-887C-D36BD0ABC21F}" srcOrd="8" destOrd="0" parTransId="{279158A7-DA22-47A0-BE84-F24E720259A1}" sibTransId="{E1E8B023-0C9E-4127-8C03-8A4A00656B02}"/>
    <dgm:cxn modelId="{5A6FE79E-E8E9-40D3-AFAC-F6BC196FB5F3}" srcId="{C4604C31-B9B6-4FBC-A0CF-8C5F3A9714FE}" destId="{379DC4D5-E387-4D13-865C-96C3B9F94A20}" srcOrd="4" destOrd="0" parTransId="{3DD54CBD-9333-42D2-BFA5-7DC034219378}" sibTransId="{D916C6DC-E5C2-4409-B9ED-7734411F9F61}"/>
    <dgm:cxn modelId="{1AE798A0-F154-4A40-A61F-4D5ED7D8AC5F}" type="presOf" srcId="{15B0DF96-5892-440C-8FE4-DDD560CD6967}" destId="{11C79249-E860-4FD7-BCAB-7A5B72D84B54}" srcOrd="0" destOrd="0" presId="urn:microsoft.com/office/officeart/2005/8/layout/default"/>
    <dgm:cxn modelId="{D327AAA0-BCB4-424E-9B19-DA94FAA6F38F}" type="presOf" srcId="{C4604C31-B9B6-4FBC-A0CF-8C5F3A9714FE}" destId="{F11FC0AE-FE4B-4731-8CBF-34AA82DAB18E}" srcOrd="0" destOrd="0" presId="urn:microsoft.com/office/officeart/2005/8/layout/default"/>
    <dgm:cxn modelId="{B7DF5BD1-A789-4DCE-B725-8B9D3EE44F25}" type="presOf" srcId="{786D0B71-46F7-444A-8CCA-6D5C815B871E}" destId="{B9A5BC97-E12B-439E-B2E8-3D67DA7BB8E5}" srcOrd="0" destOrd="0" presId="urn:microsoft.com/office/officeart/2005/8/layout/default"/>
    <dgm:cxn modelId="{0F0EB5D9-39CD-421B-80D4-7675F2079588}" type="presOf" srcId="{A3CD4D7A-69A0-43CE-8D19-3BC70F801A47}" destId="{FD1D1F9D-E44E-4132-873E-6BEC13105723}" srcOrd="0" destOrd="0" presId="urn:microsoft.com/office/officeart/2005/8/layout/default"/>
    <dgm:cxn modelId="{1C772199-D7FE-4D9A-AD10-EBFC37729E33}" type="presParOf" srcId="{F11FC0AE-FE4B-4731-8CBF-34AA82DAB18E}" destId="{FD1D1F9D-E44E-4132-873E-6BEC13105723}" srcOrd="0" destOrd="0" presId="urn:microsoft.com/office/officeart/2005/8/layout/default"/>
    <dgm:cxn modelId="{58C2CDE5-DCAE-4F0B-9FC0-15D3FA3AE573}" type="presParOf" srcId="{F11FC0AE-FE4B-4731-8CBF-34AA82DAB18E}" destId="{1540902B-2E7C-4149-83A4-C23C5BE597BC}" srcOrd="1" destOrd="0" presId="urn:microsoft.com/office/officeart/2005/8/layout/default"/>
    <dgm:cxn modelId="{3F11AA03-B89E-4A5C-A87C-38C78E48D1BC}" type="presParOf" srcId="{F11FC0AE-FE4B-4731-8CBF-34AA82DAB18E}" destId="{05F67BF2-ED1B-4C19-9545-AAB848DDD46E}" srcOrd="2" destOrd="0" presId="urn:microsoft.com/office/officeart/2005/8/layout/default"/>
    <dgm:cxn modelId="{369A274B-290F-4E83-8E65-04982F164015}" type="presParOf" srcId="{F11FC0AE-FE4B-4731-8CBF-34AA82DAB18E}" destId="{9C191616-A0F7-42D1-8EA8-522E1B5C283B}" srcOrd="3" destOrd="0" presId="urn:microsoft.com/office/officeart/2005/8/layout/default"/>
    <dgm:cxn modelId="{1CE3E66B-B57B-4264-A6D4-29F75712157E}" type="presParOf" srcId="{F11FC0AE-FE4B-4731-8CBF-34AA82DAB18E}" destId="{B9ED782B-8979-4E27-8999-BEBDFED931DA}" srcOrd="4" destOrd="0" presId="urn:microsoft.com/office/officeart/2005/8/layout/default"/>
    <dgm:cxn modelId="{922D8E51-E221-4E40-B445-1205196456A8}" type="presParOf" srcId="{F11FC0AE-FE4B-4731-8CBF-34AA82DAB18E}" destId="{06717927-F66C-4057-BC73-0363B2C708AD}" srcOrd="5" destOrd="0" presId="urn:microsoft.com/office/officeart/2005/8/layout/default"/>
    <dgm:cxn modelId="{63B98A57-00D6-4E6C-9559-1C223B6E0188}" type="presParOf" srcId="{F11FC0AE-FE4B-4731-8CBF-34AA82DAB18E}" destId="{11C79249-E860-4FD7-BCAB-7A5B72D84B54}" srcOrd="6" destOrd="0" presId="urn:microsoft.com/office/officeart/2005/8/layout/default"/>
    <dgm:cxn modelId="{C2EF37E9-9187-44E3-A519-32DEF7B92C6B}" type="presParOf" srcId="{F11FC0AE-FE4B-4731-8CBF-34AA82DAB18E}" destId="{9BEF41BB-A05D-4B16-A99A-F276AA4BF4AF}" srcOrd="7" destOrd="0" presId="urn:microsoft.com/office/officeart/2005/8/layout/default"/>
    <dgm:cxn modelId="{562CADE5-ABE3-4335-9871-630AA1D4D316}" type="presParOf" srcId="{F11FC0AE-FE4B-4731-8CBF-34AA82DAB18E}" destId="{8DCEAF38-710C-491E-AEE2-81AEEC6D5C7F}" srcOrd="8" destOrd="0" presId="urn:microsoft.com/office/officeart/2005/8/layout/default"/>
    <dgm:cxn modelId="{CABF7627-6C6D-4CC4-BFD5-C193A0240DE1}" type="presParOf" srcId="{F11FC0AE-FE4B-4731-8CBF-34AA82DAB18E}" destId="{9490D1D5-46CB-4E87-9DEF-FEADCCD5A028}" srcOrd="9" destOrd="0" presId="urn:microsoft.com/office/officeart/2005/8/layout/default"/>
    <dgm:cxn modelId="{FA063F4B-6E66-4545-B3DE-B2A04D365FC7}" type="presParOf" srcId="{F11FC0AE-FE4B-4731-8CBF-34AA82DAB18E}" destId="{F9B8BF07-1F82-42D6-807E-2C3FFE397A86}" srcOrd="10" destOrd="0" presId="urn:microsoft.com/office/officeart/2005/8/layout/default"/>
    <dgm:cxn modelId="{F093E720-FDF3-4139-961E-AA241C467ADB}" type="presParOf" srcId="{F11FC0AE-FE4B-4731-8CBF-34AA82DAB18E}" destId="{0240CCE9-3FF1-4181-AE9E-EB4610C99F4A}" srcOrd="11" destOrd="0" presId="urn:microsoft.com/office/officeart/2005/8/layout/default"/>
    <dgm:cxn modelId="{09640078-665E-410F-B692-AA17D15B708D}" type="presParOf" srcId="{F11FC0AE-FE4B-4731-8CBF-34AA82DAB18E}" destId="{420E239C-1E83-496B-A7A3-3B0ADFE90CF1}" srcOrd="12" destOrd="0" presId="urn:microsoft.com/office/officeart/2005/8/layout/default"/>
    <dgm:cxn modelId="{9E50FD9B-E31A-4ED1-A45D-3015C7BE809E}" type="presParOf" srcId="{F11FC0AE-FE4B-4731-8CBF-34AA82DAB18E}" destId="{68FE01BE-313A-4CB2-B3A4-761494A3FFD0}" srcOrd="13" destOrd="0" presId="urn:microsoft.com/office/officeart/2005/8/layout/default"/>
    <dgm:cxn modelId="{88EFAE20-70B6-48C1-B66F-1109BCE23C14}" type="presParOf" srcId="{F11FC0AE-FE4B-4731-8CBF-34AA82DAB18E}" destId="{B9A5BC97-E12B-439E-B2E8-3D67DA7BB8E5}" srcOrd="14" destOrd="0" presId="urn:microsoft.com/office/officeart/2005/8/layout/default"/>
    <dgm:cxn modelId="{38785459-A51F-4E28-8DD5-3ECAE1D733D1}" type="presParOf" srcId="{F11FC0AE-FE4B-4731-8CBF-34AA82DAB18E}" destId="{F47E1749-06B0-43DF-88EF-7D9DD18929A3}" srcOrd="15" destOrd="0" presId="urn:microsoft.com/office/officeart/2005/8/layout/default"/>
    <dgm:cxn modelId="{5A5CC9E2-FB95-4182-81E2-AA075F57FF05}" type="presParOf" srcId="{F11FC0AE-FE4B-4731-8CBF-34AA82DAB18E}" destId="{D9D51A35-A0A5-4396-8989-8482DE83088C}" srcOrd="16"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D1D1F9D-E44E-4132-873E-6BEC13105723}">
      <dsp:nvSpPr>
        <dsp:cNvPr id="0" name=""/>
        <dsp:cNvSpPr/>
      </dsp:nvSpPr>
      <dsp:spPr>
        <a:xfrm>
          <a:off x="88539" y="0"/>
          <a:ext cx="2668969" cy="1601381"/>
        </a:xfrm>
        <a:prstGeom prst="rect">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GB" sz="2400" kern="1200" dirty="0"/>
            <a:t>Better training, mentorship, experience </a:t>
          </a:r>
          <a:endParaRPr lang="en-US" sz="2400" kern="1200" dirty="0"/>
        </a:p>
      </dsp:txBody>
      <dsp:txXfrm>
        <a:off x="88539" y="0"/>
        <a:ext cx="2668969" cy="1601381"/>
      </dsp:txXfrm>
    </dsp:sp>
    <dsp:sp modelId="{05F67BF2-ED1B-4C19-9545-AAB848DDD46E}">
      <dsp:nvSpPr>
        <dsp:cNvPr id="0" name=""/>
        <dsp:cNvSpPr/>
      </dsp:nvSpPr>
      <dsp:spPr>
        <a:xfrm>
          <a:off x="3024406" y="0"/>
          <a:ext cx="2668969" cy="1601381"/>
        </a:xfrm>
        <a:prstGeom prst="rect">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GB" sz="2400" kern="1200" dirty="0"/>
            <a:t>Self/buddy replication, replication journals</a:t>
          </a:r>
          <a:endParaRPr lang="en-US" sz="2400" kern="1200" dirty="0"/>
        </a:p>
      </dsp:txBody>
      <dsp:txXfrm>
        <a:off x="3024406" y="0"/>
        <a:ext cx="2668969" cy="1601381"/>
      </dsp:txXfrm>
    </dsp:sp>
    <dsp:sp modelId="{B9ED782B-8979-4E27-8999-BEBDFED931DA}">
      <dsp:nvSpPr>
        <dsp:cNvPr id="0" name=""/>
        <dsp:cNvSpPr/>
      </dsp:nvSpPr>
      <dsp:spPr>
        <a:xfrm>
          <a:off x="5960272" y="0"/>
          <a:ext cx="2668969" cy="1601381"/>
        </a:xfrm>
        <a:prstGeom prst="rect">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GB" sz="2400" kern="1200" dirty="0"/>
            <a:t>Consolidate or standardise methods/materials/protocols</a:t>
          </a:r>
          <a:endParaRPr lang="en-US" sz="2400" kern="1200" dirty="0"/>
        </a:p>
      </dsp:txBody>
      <dsp:txXfrm>
        <a:off x="5960272" y="0"/>
        <a:ext cx="2668969" cy="1601381"/>
      </dsp:txXfrm>
    </dsp:sp>
    <dsp:sp modelId="{11C79249-E860-4FD7-BCAB-7A5B72D84B54}">
      <dsp:nvSpPr>
        <dsp:cNvPr id="0" name=""/>
        <dsp:cNvSpPr/>
      </dsp:nvSpPr>
      <dsp:spPr>
        <a:xfrm>
          <a:off x="88539" y="1771182"/>
          <a:ext cx="2668969" cy="1601381"/>
        </a:xfrm>
        <a:prstGeom prst="rect">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GB" sz="2400" kern="1200"/>
            <a:t>More time, rewards, support, incentives</a:t>
          </a:r>
          <a:endParaRPr lang="en-US" sz="2400" kern="1200"/>
        </a:p>
      </dsp:txBody>
      <dsp:txXfrm>
        <a:off x="88539" y="1771182"/>
        <a:ext cx="2668969" cy="1601381"/>
      </dsp:txXfrm>
    </dsp:sp>
    <dsp:sp modelId="{8DCEAF38-710C-491E-AEE2-81AEEC6D5C7F}">
      <dsp:nvSpPr>
        <dsp:cNvPr id="0" name=""/>
        <dsp:cNvSpPr/>
      </dsp:nvSpPr>
      <dsp:spPr>
        <a:xfrm>
          <a:off x="3024406" y="1771182"/>
          <a:ext cx="2668969" cy="1601381"/>
        </a:xfrm>
        <a:prstGeom prst="rect">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GB" sz="2400" kern="1200"/>
            <a:t>Change publishing practice</a:t>
          </a:r>
          <a:endParaRPr lang="en-US" sz="2400" kern="1200"/>
        </a:p>
      </dsp:txBody>
      <dsp:txXfrm>
        <a:off x="3024406" y="1771182"/>
        <a:ext cx="2668969" cy="1601381"/>
      </dsp:txXfrm>
    </dsp:sp>
    <dsp:sp modelId="{F9B8BF07-1F82-42D6-807E-2C3FFE397A86}">
      <dsp:nvSpPr>
        <dsp:cNvPr id="0" name=""/>
        <dsp:cNvSpPr/>
      </dsp:nvSpPr>
      <dsp:spPr>
        <a:xfrm>
          <a:off x="5960272" y="1771182"/>
          <a:ext cx="2668969" cy="1601381"/>
        </a:xfrm>
        <a:prstGeom prst="rect">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GB" sz="2400" kern="1200" dirty="0"/>
            <a:t>Share data, code, etc.</a:t>
          </a:r>
          <a:endParaRPr lang="en-US" sz="2400" kern="1200" dirty="0"/>
        </a:p>
      </dsp:txBody>
      <dsp:txXfrm>
        <a:off x="5960272" y="1771182"/>
        <a:ext cx="2668969" cy="1601381"/>
      </dsp:txXfrm>
    </dsp:sp>
    <dsp:sp modelId="{420E239C-1E83-496B-A7A3-3B0ADFE90CF1}">
      <dsp:nvSpPr>
        <dsp:cNvPr id="0" name=""/>
        <dsp:cNvSpPr/>
      </dsp:nvSpPr>
      <dsp:spPr>
        <a:xfrm>
          <a:off x="88539" y="3639461"/>
          <a:ext cx="2668969" cy="1601381"/>
        </a:xfrm>
        <a:prstGeom prst="rect">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GB" sz="2400" kern="1200" dirty="0"/>
            <a:t>Attitude change</a:t>
          </a:r>
          <a:endParaRPr lang="en-US" sz="2400" kern="1200" dirty="0"/>
        </a:p>
      </dsp:txBody>
      <dsp:txXfrm>
        <a:off x="88539" y="3639461"/>
        <a:ext cx="2668969" cy="1601381"/>
      </dsp:txXfrm>
    </dsp:sp>
    <dsp:sp modelId="{B9A5BC97-E12B-439E-B2E8-3D67DA7BB8E5}">
      <dsp:nvSpPr>
        <dsp:cNvPr id="0" name=""/>
        <dsp:cNvSpPr/>
      </dsp:nvSpPr>
      <dsp:spPr>
        <a:xfrm>
          <a:off x="3024406" y="3639461"/>
          <a:ext cx="2668969" cy="1601381"/>
        </a:xfrm>
        <a:prstGeom prst="rect">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GB" sz="2400" kern="1200" dirty="0"/>
            <a:t>Field-generated or field-specific solutions</a:t>
          </a:r>
          <a:endParaRPr lang="en-US" sz="2400" kern="1200" dirty="0"/>
        </a:p>
      </dsp:txBody>
      <dsp:txXfrm>
        <a:off x="3024406" y="3639461"/>
        <a:ext cx="2668969" cy="1601381"/>
      </dsp:txXfrm>
    </dsp:sp>
    <dsp:sp modelId="{D9D51A35-A0A5-4396-8989-8482DE83088C}">
      <dsp:nvSpPr>
        <dsp:cNvPr id="0" name=""/>
        <dsp:cNvSpPr/>
      </dsp:nvSpPr>
      <dsp:spPr>
        <a:xfrm>
          <a:off x="5960272" y="3639461"/>
          <a:ext cx="2668969" cy="1601381"/>
        </a:xfrm>
        <a:prstGeom prst="rect">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GB" sz="2400" kern="1200" dirty="0"/>
            <a:t>Chambers 2014, Mack 2014, Freedman 2015, Baker 2016, Ball 2018, </a:t>
          </a:r>
          <a:r>
            <a:rPr lang="en-GB" sz="2400" kern="1200" dirty="0" err="1"/>
            <a:t>Roesch</a:t>
          </a:r>
          <a:r>
            <a:rPr lang="en-GB" sz="2400" kern="1200" dirty="0"/>
            <a:t> 2020, Peterson 2021</a:t>
          </a:r>
          <a:endParaRPr lang="en-US" sz="2400" kern="1200" dirty="0"/>
        </a:p>
      </dsp:txBody>
      <dsp:txXfrm>
        <a:off x="5960272" y="3639461"/>
        <a:ext cx="2668969" cy="1601381"/>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9053542-6DB0-433F-A254-AEF992256B1C}" type="datetimeFigureOut">
              <a:rPr lang="en-GB" smtClean="0"/>
              <a:t>22/03/2024</a:t>
            </a:fld>
            <a:endParaRPr lang="en-GB"/>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88BA1C7-F8EB-407D-B268-5D2A8AEBBEE5}" type="slidenum">
              <a:rPr lang="en-GB" smtClean="0"/>
              <a:t>‹#›</a:t>
            </a:fld>
            <a:endParaRPr lang="en-GB"/>
          </a:p>
        </p:txBody>
      </p:sp>
    </p:spTree>
    <p:extLst>
      <p:ext uri="{BB962C8B-B14F-4D97-AF65-F5344CB8AC3E}">
        <p14:creationId xmlns:p14="http://schemas.microsoft.com/office/powerpoint/2010/main" val="182014985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E620EB2-56AE-4D49-92A2-200E9A3683D8}" type="datetimeFigureOut">
              <a:rPr lang="en-US" smtClean="0"/>
              <a:t>3/22/2024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5D74495-12D2-6A47-A762-3590D56449EA}" type="slidenum">
              <a:rPr lang="en-US" smtClean="0"/>
              <a:t>‹#›</a:t>
            </a:fld>
            <a:endParaRPr lang="en-US"/>
          </a:p>
        </p:txBody>
      </p:sp>
    </p:spTree>
    <p:extLst>
      <p:ext uri="{BB962C8B-B14F-4D97-AF65-F5344CB8AC3E}">
        <p14:creationId xmlns:p14="http://schemas.microsoft.com/office/powerpoint/2010/main" val="37127229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5D74495-12D2-6A47-A762-3590D56449EA}" type="slidenum">
              <a:rPr lang="en-US" smtClean="0"/>
              <a:t>1</a:t>
            </a:fld>
            <a:endParaRPr lang="en-US"/>
          </a:p>
        </p:txBody>
      </p:sp>
    </p:spTree>
    <p:extLst>
      <p:ext uri="{BB962C8B-B14F-4D97-AF65-F5344CB8AC3E}">
        <p14:creationId xmlns:p14="http://schemas.microsoft.com/office/powerpoint/2010/main" val="41953828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Many of the same consequences for wider society apply more specifically to scientists or academic institutions.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Time, money, effort and potential are wasted.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Research cultures are distorted as institutions try to achieve impossible things/try to hide what they did.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We end up with </a:t>
            </a:r>
            <a:r>
              <a:rPr lang="en-GB" dirty="0" err="1"/>
              <a:t>Micheal</a:t>
            </a:r>
            <a:r>
              <a:rPr lang="en-GB" dirty="0"/>
              <a:t> Gove saying people don’t want experts.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People fight dirty when they are down.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All of this is not easy. It is not comfortable to tell the emperor he has no clothes. It is not what many of us were trained to do. </a:t>
            </a:r>
          </a:p>
          <a:p>
            <a:endParaRPr lang="en-GB" dirty="0"/>
          </a:p>
        </p:txBody>
      </p:sp>
      <p:sp>
        <p:nvSpPr>
          <p:cNvPr id="4" name="Slide Number Placeholder 3"/>
          <p:cNvSpPr>
            <a:spLocks noGrp="1"/>
          </p:cNvSpPr>
          <p:nvPr>
            <p:ph type="sldNum" sz="quarter" idx="5"/>
          </p:nvPr>
        </p:nvSpPr>
        <p:spPr/>
        <p:txBody>
          <a:bodyPr/>
          <a:lstStyle/>
          <a:p>
            <a:fld id="{95D74495-12D2-6A47-A762-3590D56449EA}" type="slidenum">
              <a:rPr lang="en-US" smtClean="0"/>
              <a:t>15</a:t>
            </a:fld>
            <a:endParaRPr lang="en-US"/>
          </a:p>
        </p:txBody>
      </p:sp>
    </p:spTree>
    <p:extLst>
      <p:ext uri="{BB962C8B-B14F-4D97-AF65-F5344CB8AC3E}">
        <p14:creationId xmlns:p14="http://schemas.microsoft.com/office/powerpoint/2010/main" val="15411208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5D74495-12D2-6A47-A762-3590D56449EA}" type="slidenum">
              <a:rPr lang="en-US" smtClean="0"/>
              <a:t>16</a:t>
            </a:fld>
            <a:endParaRPr lang="en-US"/>
          </a:p>
        </p:txBody>
      </p:sp>
    </p:spTree>
    <p:extLst>
      <p:ext uri="{BB962C8B-B14F-4D97-AF65-F5344CB8AC3E}">
        <p14:creationId xmlns:p14="http://schemas.microsoft.com/office/powerpoint/2010/main" val="8449598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5D74495-12D2-6A47-A762-3590D56449EA}" type="slidenum">
              <a:rPr lang="en-US" smtClean="0"/>
              <a:t>17</a:t>
            </a:fld>
            <a:endParaRPr lang="en-US"/>
          </a:p>
        </p:txBody>
      </p:sp>
    </p:spTree>
    <p:extLst>
      <p:ext uri="{BB962C8B-B14F-4D97-AF65-F5344CB8AC3E}">
        <p14:creationId xmlns:p14="http://schemas.microsoft.com/office/powerpoint/2010/main" val="42297580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Training, examples, mentorship, experience of working with research methods, etc. </a:t>
            </a:r>
          </a:p>
          <a:p>
            <a:r>
              <a:rPr lang="en-GB" dirty="0"/>
              <a:t>Hierarchical or flat structures? Who has power? Who is respected? Who can speak up? Etc. </a:t>
            </a:r>
          </a:p>
          <a:p>
            <a:r>
              <a:rPr lang="en-GB" dirty="0"/>
              <a:t>Publish or perish? Pressure to be new? Flashy? controversial? Singe author? Triple A star gold plated journals? </a:t>
            </a:r>
          </a:p>
          <a:p>
            <a:r>
              <a:rPr lang="en-GB" dirty="0"/>
              <a:t>Do the journals have checklists or standards for what must be included? How strict are the methods section requirements?</a:t>
            </a:r>
          </a:p>
          <a:p>
            <a:r>
              <a:rPr lang="en-GB" dirty="0"/>
              <a:t>How tight is money? Who sets the budgets and what do they value? </a:t>
            </a:r>
          </a:p>
          <a:p>
            <a:r>
              <a:rPr lang="en-GB" dirty="0"/>
              <a:t>How do people react to post-publication contact? How normal is this? Is there time for real engagement or is everyone rushed off their feet?</a:t>
            </a:r>
          </a:p>
        </p:txBody>
      </p:sp>
      <p:sp>
        <p:nvSpPr>
          <p:cNvPr id="4" name="Slide Number Placeholder 3"/>
          <p:cNvSpPr>
            <a:spLocks noGrp="1"/>
          </p:cNvSpPr>
          <p:nvPr>
            <p:ph type="sldNum" sz="quarter" idx="5"/>
          </p:nvPr>
        </p:nvSpPr>
        <p:spPr/>
        <p:txBody>
          <a:bodyPr/>
          <a:lstStyle/>
          <a:p>
            <a:fld id="{95D74495-12D2-6A47-A762-3590D56449EA}" type="slidenum">
              <a:rPr lang="en-US" smtClean="0"/>
              <a:t>18</a:t>
            </a:fld>
            <a:endParaRPr lang="en-US"/>
          </a:p>
        </p:txBody>
      </p:sp>
    </p:spTree>
    <p:extLst>
      <p:ext uri="{BB962C8B-B14F-4D97-AF65-F5344CB8AC3E}">
        <p14:creationId xmlns:p14="http://schemas.microsoft.com/office/powerpoint/2010/main" val="40613747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a:buNone/>
            </a:pPr>
            <a:r>
              <a:rPr lang="en-GB" dirty="0">
                <a:solidFill>
                  <a:srgbClr val="212322"/>
                </a:solidFill>
                <a:latin typeface="+mn-lt"/>
              </a:rPr>
              <a:t>Proper documentation of who will do/did what and when</a:t>
            </a:r>
          </a:p>
          <a:p>
            <a:pPr lvl="1"/>
            <a:r>
              <a:rPr lang="en-GB" dirty="0">
                <a:solidFill>
                  <a:srgbClr val="212322"/>
                </a:solidFill>
                <a:latin typeface="+mn-lt"/>
              </a:rPr>
              <a:t>Clarifies the discovery process in a hard-to-fake way</a:t>
            </a:r>
          </a:p>
          <a:p>
            <a:pPr lvl="1"/>
            <a:r>
              <a:rPr lang="en-GB" dirty="0">
                <a:solidFill>
                  <a:srgbClr val="212322"/>
                </a:solidFill>
                <a:latin typeface="+mn-lt"/>
              </a:rPr>
              <a:t>Fairly supports the researchers who have done the work</a:t>
            </a:r>
          </a:p>
          <a:p>
            <a:pPr lvl="1"/>
            <a:r>
              <a:rPr lang="en-GB" dirty="0">
                <a:solidFill>
                  <a:srgbClr val="212322"/>
                </a:solidFill>
                <a:latin typeface="+mn-lt"/>
              </a:rPr>
              <a:t>Communication is always key to teamwork</a:t>
            </a:r>
          </a:p>
          <a:p>
            <a:pPr lvl="1"/>
            <a:r>
              <a:rPr lang="en-GB" dirty="0">
                <a:solidFill>
                  <a:srgbClr val="212322"/>
                </a:solidFill>
                <a:latin typeface="+mn-lt"/>
              </a:rPr>
              <a:t>Embrace tools/processes to improve documentation/communication</a:t>
            </a:r>
          </a:p>
        </p:txBody>
      </p:sp>
      <p:sp>
        <p:nvSpPr>
          <p:cNvPr id="4" name="Slide Number Placeholder 3"/>
          <p:cNvSpPr>
            <a:spLocks noGrp="1"/>
          </p:cNvSpPr>
          <p:nvPr>
            <p:ph type="sldNum" sz="quarter" idx="5"/>
          </p:nvPr>
        </p:nvSpPr>
        <p:spPr/>
        <p:txBody>
          <a:bodyPr/>
          <a:lstStyle/>
          <a:p>
            <a:fld id="{95D74495-12D2-6A47-A762-3590D56449EA}" type="slidenum">
              <a:rPr lang="en-US" smtClean="0"/>
              <a:t>19</a:t>
            </a:fld>
            <a:endParaRPr lang="en-US"/>
          </a:p>
        </p:txBody>
      </p:sp>
    </p:spTree>
    <p:extLst>
      <p:ext uri="{BB962C8B-B14F-4D97-AF65-F5344CB8AC3E}">
        <p14:creationId xmlns:p14="http://schemas.microsoft.com/office/powerpoint/2010/main" val="39831975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Training, examples, mentorship, experience of working with research methods, etc. </a:t>
            </a:r>
          </a:p>
          <a:p>
            <a:r>
              <a:rPr lang="en-GB" dirty="0"/>
              <a:t>Hierarchical or flat structures? Who has power? Who is respected? Who can speak up? Etc. </a:t>
            </a:r>
          </a:p>
          <a:p>
            <a:r>
              <a:rPr lang="en-GB" dirty="0"/>
              <a:t>Publish or perish? Pressure to be new? Flashy? controversial? Singe author? Triple A star gold plated journals? </a:t>
            </a:r>
          </a:p>
          <a:p>
            <a:r>
              <a:rPr lang="en-GB" dirty="0"/>
              <a:t>Do the journals have checklists or standards for what must be included? How strict are the methods section requirements?</a:t>
            </a:r>
          </a:p>
          <a:p>
            <a:r>
              <a:rPr lang="en-GB" dirty="0"/>
              <a:t>How tight is money? Who sets the budgets and what do they value? </a:t>
            </a:r>
          </a:p>
          <a:p>
            <a:r>
              <a:rPr lang="en-GB" dirty="0"/>
              <a:t>How do people react to post-publication contact? How normal is this? Is there time for real engagement or is everyone rushed off their feet?</a:t>
            </a:r>
          </a:p>
        </p:txBody>
      </p:sp>
      <p:sp>
        <p:nvSpPr>
          <p:cNvPr id="4" name="Slide Number Placeholder 3"/>
          <p:cNvSpPr>
            <a:spLocks noGrp="1"/>
          </p:cNvSpPr>
          <p:nvPr>
            <p:ph type="sldNum" sz="quarter" idx="5"/>
          </p:nvPr>
        </p:nvSpPr>
        <p:spPr/>
        <p:txBody>
          <a:bodyPr/>
          <a:lstStyle/>
          <a:p>
            <a:fld id="{95D74495-12D2-6A47-A762-3590D56449EA}" type="slidenum">
              <a:rPr lang="en-US" smtClean="0"/>
              <a:t>20</a:t>
            </a:fld>
            <a:endParaRPr lang="en-US"/>
          </a:p>
        </p:txBody>
      </p:sp>
    </p:spTree>
    <p:extLst>
      <p:ext uri="{BB962C8B-B14F-4D97-AF65-F5344CB8AC3E}">
        <p14:creationId xmlns:p14="http://schemas.microsoft.com/office/powerpoint/2010/main" val="39679906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GB" dirty="0"/>
              <a:t>Cherry picking data</a:t>
            </a:r>
          </a:p>
          <a:p>
            <a:pPr lvl="1"/>
            <a:r>
              <a:rPr lang="en-GB" dirty="0"/>
              <a:t>Refusing to share data</a:t>
            </a:r>
          </a:p>
          <a:p>
            <a:pPr lvl="1"/>
            <a:r>
              <a:rPr lang="en-GB" dirty="0"/>
              <a:t>Minimum acceptable detail in methods section</a:t>
            </a:r>
          </a:p>
          <a:p>
            <a:pPr lvl="1"/>
            <a:r>
              <a:rPr lang="en-GB" dirty="0"/>
              <a:t>Cognitive bias</a:t>
            </a:r>
          </a:p>
        </p:txBody>
      </p:sp>
      <p:sp>
        <p:nvSpPr>
          <p:cNvPr id="4" name="Slide Number Placeholder 3"/>
          <p:cNvSpPr>
            <a:spLocks noGrp="1"/>
          </p:cNvSpPr>
          <p:nvPr>
            <p:ph type="sldNum" sz="quarter" idx="5"/>
          </p:nvPr>
        </p:nvSpPr>
        <p:spPr/>
        <p:txBody>
          <a:bodyPr/>
          <a:lstStyle/>
          <a:p>
            <a:fld id="{95D74495-12D2-6A47-A762-3590D56449EA}" type="slidenum">
              <a:rPr lang="en-US" smtClean="0"/>
              <a:t>21</a:t>
            </a:fld>
            <a:endParaRPr lang="en-US"/>
          </a:p>
        </p:txBody>
      </p:sp>
    </p:spTree>
    <p:extLst>
      <p:ext uri="{BB962C8B-B14F-4D97-AF65-F5344CB8AC3E}">
        <p14:creationId xmlns:p14="http://schemas.microsoft.com/office/powerpoint/2010/main" val="3972196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5D74495-12D2-6A47-A762-3590D56449EA}" type="slidenum">
              <a:rPr lang="en-US" smtClean="0"/>
              <a:t>25</a:t>
            </a:fld>
            <a:endParaRPr lang="en-US"/>
          </a:p>
        </p:txBody>
      </p:sp>
    </p:spTree>
    <p:extLst>
      <p:ext uri="{BB962C8B-B14F-4D97-AF65-F5344CB8AC3E}">
        <p14:creationId xmlns:p14="http://schemas.microsoft.com/office/powerpoint/2010/main" val="5046113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5D74495-12D2-6A47-A762-3590D56449EA}" type="slidenum">
              <a:rPr lang="en-US" smtClean="0"/>
              <a:t>26</a:t>
            </a:fld>
            <a:endParaRPr lang="en-US"/>
          </a:p>
        </p:txBody>
      </p:sp>
    </p:spTree>
    <p:extLst>
      <p:ext uri="{BB962C8B-B14F-4D97-AF65-F5344CB8AC3E}">
        <p14:creationId xmlns:p14="http://schemas.microsoft.com/office/powerpoint/2010/main" val="6995406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Maybe we need to tighten up a few requirements, but aren’t scientists a trustworthy bunch on the whole?</a:t>
            </a:r>
          </a:p>
          <a:p>
            <a:r>
              <a:rPr lang="en-GB" dirty="0"/>
              <a:t>At the same time</a:t>
            </a:r>
          </a:p>
          <a:p>
            <a:r>
              <a:rPr lang="en-GB" dirty="0"/>
              <a:t>Science should abandon the concept that any old scientist should just be able to jump in and reproduce something – they should instead seek to contact/collaborate with the original author. </a:t>
            </a:r>
          </a:p>
          <a:p>
            <a:r>
              <a:rPr lang="en-GB" dirty="0"/>
              <a:t>These are slightly at odds – either we trust scientists to get be doing the right thing for the most part or we don’t trust scientists and they need to be given permission to science. </a:t>
            </a:r>
          </a:p>
        </p:txBody>
      </p:sp>
      <p:sp>
        <p:nvSpPr>
          <p:cNvPr id="4" name="Slide Number Placeholder 3"/>
          <p:cNvSpPr>
            <a:spLocks noGrp="1"/>
          </p:cNvSpPr>
          <p:nvPr>
            <p:ph type="sldNum" sz="quarter" idx="5"/>
          </p:nvPr>
        </p:nvSpPr>
        <p:spPr/>
        <p:txBody>
          <a:bodyPr/>
          <a:lstStyle/>
          <a:p>
            <a:fld id="{95D74495-12D2-6A47-A762-3590D56449EA}" type="slidenum">
              <a:rPr lang="en-US" smtClean="0"/>
              <a:t>28</a:t>
            </a:fld>
            <a:endParaRPr lang="en-US"/>
          </a:p>
        </p:txBody>
      </p:sp>
    </p:spTree>
    <p:extLst>
      <p:ext uri="{BB962C8B-B14F-4D97-AF65-F5344CB8AC3E}">
        <p14:creationId xmlns:p14="http://schemas.microsoft.com/office/powerpoint/2010/main" val="9607658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There are no true hard and fast rules for terminology, but what I have found most often comes down to whether you are talking about </a:t>
            </a:r>
          </a:p>
          <a:p>
            <a:pPr marL="171450" indent="-171450">
              <a:buFont typeface="Arial" panose="020B0604020202020204" pitchFamily="34" charset="0"/>
              <a:buChar char="•"/>
            </a:pPr>
            <a:r>
              <a:rPr lang="en-GB" dirty="0"/>
              <a:t>repeating the process from data collection with or without experimentation or </a:t>
            </a:r>
          </a:p>
          <a:p>
            <a:pPr marL="171450" indent="-171450">
              <a:buFont typeface="Arial" panose="020B0604020202020204" pitchFamily="34" charset="0"/>
              <a:buChar char="•"/>
            </a:pPr>
            <a:r>
              <a:rPr lang="en-GB" dirty="0"/>
              <a:t>Taking someone else’s data set and making sure there is no funny business in the stats or weird conclusions</a:t>
            </a:r>
          </a:p>
          <a:p>
            <a:pPr marL="171450" indent="-171450">
              <a:buFont typeface="Arial" panose="020B0604020202020204" pitchFamily="34" charset="0"/>
              <a:buChar char="•"/>
            </a:pPr>
            <a:endParaRPr lang="en-GB" dirty="0"/>
          </a:p>
          <a:p>
            <a:pPr marL="0" indent="0">
              <a:buFont typeface="Arial" panose="020B0604020202020204" pitchFamily="34" charset="0"/>
              <a:buNone/>
            </a:pPr>
            <a:r>
              <a:rPr lang="en-GB" dirty="0"/>
              <a:t>Others may use these terms differently, may use other terms, etc. </a:t>
            </a:r>
          </a:p>
          <a:p>
            <a:pPr marL="0" indent="0">
              <a:buFont typeface="Arial" panose="020B0604020202020204" pitchFamily="34" charset="0"/>
              <a:buNone/>
            </a:pPr>
            <a:r>
              <a:rPr lang="en-GB" dirty="0"/>
              <a:t>To be clear, I am using “reproducibility” as a general term to mean one or more steps used to produce published research  </a:t>
            </a:r>
          </a:p>
        </p:txBody>
      </p:sp>
      <p:sp>
        <p:nvSpPr>
          <p:cNvPr id="4" name="Slide Number Placeholder 3"/>
          <p:cNvSpPr>
            <a:spLocks noGrp="1"/>
          </p:cNvSpPr>
          <p:nvPr>
            <p:ph type="sldNum" sz="quarter" idx="5"/>
          </p:nvPr>
        </p:nvSpPr>
        <p:spPr/>
        <p:txBody>
          <a:bodyPr/>
          <a:lstStyle/>
          <a:p>
            <a:fld id="{95D74495-12D2-6A47-A762-3590D56449EA}" type="slidenum">
              <a:rPr lang="en-US" smtClean="0"/>
              <a:t>4</a:t>
            </a:fld>
            <a:endParaRPr lang="en-US"/>
          </a:p>
        </p:txBody>
      </p:sp>
    </p:spTree>
    <p:extLst>
      <p:ext uri="{BB962C8B-B14F-4D97-AF65-F5344CB8AC3E}">
        <p14:creationId xmlns:p14="http://schemas.microsoft.com/office/powerpoint/2010/main" val="4405266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After all, hard sciences have a culture of lab notebooks, meticulous documentation, standardised equipment, etc. and have histories of pre-prints, accessible data repositories, etc. </a:t>
            </a:r>
          </a:p>
          <a:p>
            <a:r>
              <a:rPr lang="en-GB" dirty="0"/>
              <a:t>Soft sciences need to get on board!</a:t>
            </a:r>
          </a:p>
          <a:p>
            <a:r>
              <a:rPr lang="en-GB" dirty="0"/>
              <a:t>Or, people are fundamentally lazy/inept and need incentives to make their own interests align with wider community interests. </a:t>
            </a:r>
          </a:p>
          <a:p>
            <a:endParaRPr lang="en-GB" dirty="0"/>
          </a:p>
          <a:p>
            <a:r>
              <a:rPr lang="en-GB" dirty="0"/>
              <a:t>Also at odds a bit. If we need market-based solutions, why are “Hard” sciences better at it than soft ones? Alternatively, do we need different incentives  for different types of research? </a:t>
            </a:r>
          </a:p>
        </p:txBody>
      </p:sp>
      <p:sp>
        <p:nvSpPr>
          <p:cNvPr id="4" name="Slide Number Placeholder 3"/>
          <p:cNvSpPr>
            <a:spLocks noGrp="1"/>
          </p:cNvSpPr>
          <p:nvPr>
            <p:ph type="sldNum" sz="quarter" idx="5"/>
          </p:nvPr>
        </p:nvSpPr>
        <p:spPr/>
        <p:txBody>
          <a:bodyPr/>
          <a:lstStyle/>
          <a:p>
            <a:fld id="{95D74495-12D2-6A47-A762-3590D56449EA}" type="slidenum">
              <a:rPr lang="en-US" smtClean="0"/>
              <a:t>29</a:t>
            </a:fld>
            <a:endParaRPr lang="en-US"/>
          </a:p>
        </p:txBody>
      </p:sp>
    </p:spTree>
    <p:extLst>
      <p:ext uri="{BB962C8B-B14F-4D97-AF65-F5344CB8AC3E}">
        <p14:creationId xmlns:p14="http://schemas.microsoft.com/office/powerpoint/2010/main" val="251663656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5D74495-12D2-6A47-A762-3590D56449EA}" type="slidenum">
              <a:rPr lang="en-US" smtClean="0"/>
              <a:t>30</a:t>
            </a:fld>
            <a:endParaRPr lang="en-US"/>
          </a:p>
        </p:txBody>
      </p:sp>
    </p:spTree>
    <p:extLst>
      <p:ext uri="{BB962C8B-B14F-4D97-AF65-F5344CB8AC3E}">
        <p14:creationId xmlns:p14="http://schemas.microsoft.com/office/powerpoint/2010/main" val="281469716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5D74495-12D2-6A47-A762-3590D56449EA}" type="slidenum">
              <a:rPr lang="en-US" smtClean="0"/>
              <a:t>33</a:t>
            </a:fld>
            <a:endParaRPr lang="en-US"/>
          </a:p>
        </p:txBody>
      </p:sp>
    </p:spTree>
    <p:extLst>
      <p:ext uri="{BB962C8B-B14F-4D97-AF65-F5344CB8AC3E}">
        <p14:creationId xmlns:p14="http://schemas.microsoft.com/office/powerpoint/2010/main" val="40153570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Training in stats, research team protocol, etc. </a:t>
            </a:r>
          </a:p>
          <a:p>
            <a:endParaRPr lang="en-GB" dirty="0"/>
          </a:p>
          <a:p>
            <a:r>
              <a:rPr lang="en-GB" dirty="0"/>
              <a:t>Publishing changes = pre-registration, publishing negative results, checklists for minimum methods standards, action by journals/conferences as well as individual researchers, journals just for replications, journals just for negative results, etc. </a:t>
            </a:r>
          </a:p>
          <a:p>
            <a:endParaRPr lang="en-GB" dirty="0"/>
          </a:p>
          <a:p>
            <a:r>
              <a:rPr lang="en-GB" dirty="0"/>
              <a:t>Many of these are expensive, time consuming, and difficult because they require both collaboration and honesty. </a:t>
            </a:r>
          </a:p>
          <a:p>
            <a:r>
              <a:rPr lang="en-GB" dirty="0"/>
              <a:t>Not all incentives are well taken up so something else is going on </a:t>
            </a:r>
          </a:p>
          <a:p>
            <a:r>
              <a:rPr lang="en-GB" dirty="0"/>
              <a:t>Ideally, these become habit</a:t>
            </a:r>
          </a:p>
        </p:txBody>
      </p:sp>
      <p:sp>
        <p:nvSpPr>
          <p:cNvPr id="4" name="Slide Number Placeholder 3"/>
          <p:cNvSpPr>
            <a:spLocks noGrp="1"/>
          </p:cNvSpPr>
          <p:nvPr>
            <p:ph type="sldNum" sz="quarter" idx="5"/>
          </p:nvPr>
        </p:nvSpPr>
        <p:spPr/>
        <p:txBody>
          <a:bodyPr/>
          <a:lstStyle/>
          <a:p>
            <a:fld id="{95D74495-12D2-6A47-A762-3590D56449EA}" type="slidenum">
              <a:rPr lang="en-US" smtClean="0"/>
              <a:t>34</a:t>
            </a:fld>
            <a:endParaRPr lang="en-US"/>
          </a:p>
        </p:txBody>
      </p:sp>
    </p:spTree>
    <p:extLst>
      <p:ext uri="{BB962C8B-B14F-4D97-AF65-F5344CB8AC3E}">
        <p14:creationId xmlns:p14="http://schemas.microsoft.com/office/powerpoint/2010/main" val="388335011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5D74495-12D2-6A47-A762-3590D56449EA}" type="slidenum">
              <a:rPr lang="en-US" smtClean="0"/>
              <a:t>35</a:t>
            </a:fld>
            <a:endParaRPr lang="en-US"/>
          </a:p>
        </p:txBody>
      </p:sp>
    </p:spTree>
    <p:extLst>
      <p:ext uri="{BB962C8B-B14F-4D97-AF65-F5344CB8AC3E}">
        <p14:creationId xmlns:p14="http://schemas.microsoft.com/office/powerpoint/2010/main" val="40416021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Not all good science is totally reproducible but greater transparency is still valuable </a:t>
            </a:r>
          </a:p>
          <a:p>
            <a:r>
              <a:rPr lang="en-GB" dirty="0"/>
              <a:t>Don’t assume results are “true” – always look for reproducibility potential </a:t>
            </a:r>
          </a:p>
          <a:p>
            <a:r>
              <a:rPr lang="en-GB" dirty="0"/>
              <a:t>Don’t look for simple, reducible, single solutions</a:t>
            </a:r>
          </a:p>
          <a:p>
            <a:r>
              <a:rPr lang="en-GB" dirty="0"/>
              <a:t>Science is a team game, don’t try to be the “lone </a:t>
            </a:r>
            <a:r>
              <a:rPr lang="en-GB" dirty="0" err="1"/>
              <a:t>genious</a:t>
            </a:r>
            <a:r>
              <a:rPr lang="en-GB" dirty="0"/>
              <a:t>” jealously protecting ideas from idea stealers or holding onto first mover status by not allowing other movers</a:t>
            </a:r>
          </a:p>
          <a:p>
            <a:r>
              <a:rPr lang="en-GB" dirty="0"/>
              <a:t>It is not easy. It is not comfortable. It is not what many of us were trained to do. </a:t>
            </a:r>
          </a:p>
          <a:p>
            <a:r>
              <a:rPr lang="en-GB" dirty="0"/>
              <a:t>It gets easier if we change the climate, recognise the unevenly distributed challenges and work to make it better for everyone</a:t>
            </a:r>
          </a:p>
          <a:p>
            <a:endParaRPr lang="en-GB" dirty="0"/>
          </a:p>
          <a:p>
            <a:endParaRPr lang="en-GB" dirty="0"/>
          </a:p>
        </p:txBody>
      </p:sp>
      <p:sp>
        <p:nvSpPr>
          <p:cNvPr id="4" name="Slide Number Placeholder 3"/>
          <p:cNvSpPr>
            <a:spLocks noGrp="1"/>
          </p:cNvSpPr>
          <p:nvPr>
            <p:ph type="sldNum" sz="quarter" idx="5"/>
          </p:nvPr>
        </p:nvSpPr>
        <p:spPr/>
        <p:txBody>
          <a:bodyPr/>
          <a:lstStyle/>
          <a:p>
            <a:fld id="{95D74495-12D2-6A47-A762-3590D56449EA}" type="slidenum">
              <a:rPr lang="en-US" smtClean="0"/>
              <a:t>36</a:t>
            </a:fld>
            <a:endParaRPr lang="en-US"/>
          </a:p>
        </p:txBody>
      </p:sp>
    </p:spTree>
    <p:extLst>
      <p:ext uri="{BB962C8B-B14F-4D97-AF65-F5344CB8AC3E}">
        <p14:creationId xmlns:p14="http://schemas.microsoft.com/office/powerpoint/2010/main" val="49260013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srgbClr val="212322"/>
                </a:solidFill>
                <a:latin typeface="+mn-lt"/>
              </a:rPr>
              <a:t>Short answer/discussion about how their experiences. </a:t>
            </a:r>
            <a:endParaRPr lang="en-GB" dirty="0"/>
          </a:p>
        </p:txBody>
      </p:sp>
      <p:sp>
        <p:nvSpPr>
          <p:cNvPr id="4" name="Slide Number Placeholder 3"/>
          <p:cNvSpPr>
            <a:spLocks noGrp="1"/>
          </p:cNvSpPr>
          <p:nvPr>
            <p:ph type="sldNum" sz="quarter" idx="5"/>
          </p:nvPr>
        </p:nvSpPr>
        <p:spPr/>
        <p:txBody>
          <a:bodyPr/>
          <a:lstStyle/>
          <a:p>
            <a:fld id="{95D74495-12D2-6A47-A762-3590D56449EA}" type="slidenum">
              <a:rPr lang="en-US" smtClean="0"/>
              <a:t>37</a:t>
            </a:fld>
            <a:endParaRPr lang="en-US"/>
          </a:p>
        </p:txBody>
      </p:sp>
    </p:spTree>
    <p:extLst>
      <p:ext uri="{BB962C8B-B14F-4D97-AF65-F5344CB8AC3E}">
        <p14:creationId xmlns:p14="http://schemas.microsoft.com/office/powerpoint/2010/main" val="339941879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5D74495-12D2-6A47-A762-3590D56449EA}" type="slidenum">
              <a:rPr lang="en-US" smtClean="0"/>
              <a:t>38</a:t>
            </a:fld>
            <a:endParaRPr lang="en-US"/>
          </a:p>
        </p:txBody>
      </p:sp>
    </p:spTree>
    <p:extLst>
      <p:ext uri="{BB962C8B-B14F-4D97-AF65-F5344CB8AC3E}">
        <p14:creationId xmlns:p14="http://schemas.microsoft.com/office/powerpoint/2010/main" val="105218470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800" dirty="0">
                <a:solidFill>
                  <a:srgbClr val="000000"/>
                </a:solidFill>
                <a:effectLst/>
                <a:latin typeface="Calibri" panose="020F0502020204030204" pitchFamily="34" charset="0"/>
                <a:ea typeface="Times New Roman" panose="02020603050405020304" pitchFamily="18" charset="0"/>
              </a:rPr>
              <a:t>Participants introduce themselves, share ideas on the topic, basic icebreaker stuff to make participants more comfortable rather than to really generate much serious discussion.</a:t>
            </a:r>
            <a:endParaRPr lang="en-GB" dirty="0"/>
          </a:p>
        </p:txBody>
      </p:sp>
      <p:sp>
        <p:nvSpPr>
          <p:cNvPr id="4" name="Slide Number Placeholder 3"/>
          <p:cNvSpPr>
            <a:spLocks noGrp="1"/>
          </p:cNvSpPr>
          <p:nvPr>
            <p:ph type="sldNum" sz="quarter" idx="5"/>
          </p:nvPr>
        </p:nvSpPr>
        <p:spPr/>
        <p:txBody>
          <a:bodyPr/>
          <a:lstStyle/>
          <a:p>
            <a:fld id="{95D74495-12D2-6A47-A762-3590D56449EA}" type="slidenum">
              <a:rPr lang="en-US" smtClean="0"/>
              <a:t>40</a:t>
            </a:fld>
            <a:endParaRPr lang="en-US"/>
          </a:p>
        </p:txBody>
      </p:sp>
    </p:spTree>
    <p:extLst>
      <p:ext uri="{BB962C8B-B14F-4D97-AF65-F5344CB8AC3E}">
        <p14:creationId xmlns:p14="http://schemas.microsoft.com/office/powerpoint/2010/main" val="425435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Puts the “peer” into empirical. </a:t>
            </a:r>
          </a:p>
          <a:p>
            <a:r>
              <a:rPr lang="en-GB" dirty="0"/>
              <a:t>Could be about step-by-step recreation of an entire scientific output as closely as possible</a:t>
            </a:r>
          </a:p>
          <a:p>
            <a:r>
              <a:rPr lang="en-GB" dirty="0"/>
              <a:t>Could be about taking the same data and narrowly rerunning the analysis, potentially with one or more minor changes, to see how robust the analysis was</a:t>
            </a:r>
          </a:p>
          <a:p>
            <a:r>
              <a:rPr lang="en-GB" dirty="0"/>
              <a:t>Could be anywhere in between! </a:t>
            </a:r>
          </a:p>
        </p:txBody>
      </p:sp>
      <p:sp>
        <p:nvSpPr>
          <p:cNvPr id="4" name="Slide Number Placeholder 3"/>
          <p:cNvSpPr>
            <a:spLocks noGrp="1"/>
          </p:cNvSpPr>
          <p:nvPr>
            <p:ph type="sldNum" sz="quarter" idx="5"/>
          </p:nvPr>
        </p:nvSpPr>
        <p:spPr/>
        <p:txBody>
          <a:bodyPr/>
          <a:lstStyle/>
          <a:p>
            <a:fld id="{95D74495-12D2-6A47-A762-3590D56449EA}" type="slidenum">
              <a:rPr lang="en-US" smtClean="0"/>
              <a:t>5</a:t>
            </a:fld>
            <a:endParaRPr lang="en-US"/>
          </a:p>
        </p:txBody>
      </p:sp>
    </p:spTree>
    <p:extLst>
      <p:ext uri="{BB962C8B-B14F-4D97-AF65-F5344CB8AC3E}">
        <p14:creationId xmlns:p14="http://schemas.microsoft.com/office/powerpoint/2010/main" val="36303488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 few researchers were talking about reproducibility in the 60’s and 70’s. It got a bit bigger in the 90’s and then blew up in the late 00’s before Social Psychology set out to reproduce influential discoveries as far back as 1950’s. Shocking lack of success. </a:t>
            </a:r>
          </a:p>
          <a:p>
            <a:endParaRPr lang="en-GB" dirty="0"/>
          </a:p>
          <a:p>
            <a:r>
              <a:rPr lang="en-GB" dirty="0"/>
              <a:t>Digging into it revealed a few deeper issues and problems. </a:t>
            </a:r>
          </a:p>
          <a:p>
            <a:endParaRPr lang="en-GB" dirty="0"/>
          </a:p>
          <a:p>
            <a:r>
              <a:rPr lang="en-GB" dirty="0"/>
              <a:t>Some original researchers seemed to embrace it as part of the scientific method (but not all). </a:t>
            </a:r>
          </a:p>
          <a:p>
            <a:endParaRPr lang="en-GB" dirty="0"/>
          </a:p>
        </p:txBody>
      </p:sp>
      <p:sp>
        <p:nvSpPr>
          <p:cNvPr id="4" name="Slide Number Placeholder 3"/>
          <p:cNvSpPr>
            <a:spLocks noGrp="1"/>
          </p:cNvSpPr>
          <p:nvPr>
            <p:ph type="sldNum" sz="quarter" idx="5"/>
          </p:nvPr>
        </p:nvSpPr>
        <p:spPr/>
        <p:txBody>
          <a:bodyPr/>
          <a:lstStyle/>
          <a:p>
            <a:fld id="{95D74495-12D2-6A47-A762-3590D56449EA}" type="slidenum">
              <a:rPr lang="en-US" smtClean="0"/>
              <a:t>7</a:t>
            </a:fld>
            <a:endParaRPr lang="en-US"/>
          </a:p>
        </p:txBody>
      </p:sp>
    </p:spTree>
    <p:extLst>
      <p:ext uri="{BB962C8B-B14F-4D97-AF65-F5344CB8AC3E}">
        <p14:creationId xmlns:p14="http://schemas.microsoft.com/office/powerpoint/2010/main" val="30733000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5D74495-12D2-6A47-A762-3590D56449EA}" type="slidenum">
              <a:rPr lang="en-US" smtClean="0"/>
              <a:t>8</a:t>
            </a:fld>
            <a:endParaRPr lang="en-US"/>
          </a:p>
        </p:txBody>
      </p:sp>
    </p:spTree>
    <p:extLst>
      <p:ext uri="{BB962C8B-B14F-4D97-AF65-F5344CB8AC3E}">
        <p14:creationId xmlns:p14="http://schemas.microsoft.com/office/powerpoint/2010/main" val="32772382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5D74495-12D2-6A47-A762-3590D56449EA}" type="slidenum">
              <a:rPr lang="en-US" smtClean="0"/>
              <a:t>9</a:t>
            </a:fld>
            <a:endParaRPr lang="en-US"/>
          </a:p>
        </p:txBody>
      </p:sp>
    </p:spTree>
    <p:extLst>
      <p:ext uri="{BB962C8B-B14F-4D97-AF65-F5344CB8AC3E}">
        <p14:creationId xmlns:p14="http://schemas.microsoft.com/office/powerpoint/2010/main" val="14514738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5D74495-12D2-6A47-A762-3590D56449EA}" type="slidenum">
              <a:rPr lang="en-US" smtClean="0"/>
              <a:t>11</a:t>
            </a:fld>
            <a:endParaRPr lang="en-US"/>
          </a:p>
        </p:txBody>
      </p:sp>
    </p:spTree>
    <p:extLst>
      <p:ext uri="{BB962C8B-B14F-4D97-AF65-F5344CB8AC3E}">
        <p14:creationId xmlns:p14="http://schemas.microsoft.com/office/powerpoint/2010/main" val="636463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5D74495-12D2-6A47-A762-3590D56449EA}" type="slidenum">
              <a:rPr lang="en-US" smtClean="0"/>
              <a:t>12</a:t>
            </a:fld>
            <a:endParaRPr lang="en-US"/>
          </a:p>
        </p:txBody>
      </p:sp>
    </p:spTree>
    <p:extLst>
      <p:ext uri="{BB962C8B-B14F-4D97-AF65-F5344CB8AC3E}">
        <p14:creationId xmlns:p14="http://schemas.microsoft.com/office/powerpoint/2010/main" val="27956316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Not everything is “true” – seek more support before making big decisions. Especially if the “truth” is appealing, ideologically aligned, simple, reducible, single solutions, etc. </a:t>
            </a:r>
          </a:p>
          <a:p>
            <a:endParaRPr lang="en-GB" dirty="0"/>
          </a:p>
          <a:p>
            <a:r>
              <a:rPr lang="en-GB" dirty="0"/>
              <a:t>Science is a team game, and benefits from wider participation and interaction. Trying to shut that down is a problem and a waste. </a:t>
            </a:r>
          </a:p>
          <a:p>
            <a:endParaRPr lang="en-GB" dirty="0"/>
          </a:p>
          <a:p>
            <a:r>
              <a:rPr lang="en-GB" dirty="0"/>
              <a:t>Loss of trust </a:t>
            </a:r>
            <a:r>
              <a:rPr lang="en-GB" dirty="0">
                <a:sym typeface="Wingdings" panose="05000000000000000000" pitchFamily="2" charset="2"/>
              </a:rPr>
              <a:t> dismissing psychology, people that get therapy, woo-woo solutions, etc. </a:t>
            </a:r>
            <a:endParaRPr lang="en-GB" dirty="0"/>
          </a:p>
        </p:txBody>
      </p:sp>
      <p:sp>
        <p:nvSpPr>
          <p:cNvPr id="4" name="Slide Number Placeholder 3"/>
          <p:cNvSpPr>
            <a:spLocks noGrp="1"/>
          </p:cNvSpPr>
          <p:nvPr>
            <p:ph type="sldNum" sz="quarter" idx="5"/>
          </p:nvPr>
        </p:nvSpPr>
        <p:spPr/>
        <p:txBody>
          <a:bodyPr/>
          <a:lstStyle/>
          <a:p>
            <a:fld id="{95D74495-12D2-6A47-A762-3590D56449EA}" type="slidenum">
              <a:rPr lang="en-US" smtClean="0"/>
              <a:t>14</a:t>
            </a:fld>
            <a:endParaRPr lang="en-US"/>
          </a:p>
        </p:txBody>
      </p:sp>
    </p:spTree>
    <p:extLst>
      <p:ext uri="{BB962C8B-B14F-4D97-AF65-F5344CB8AC3E}">
        <p14:creationId xmlns:p14="http://schemas.microsoft.com/office/powerpoint/2010/main" val="7923824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ti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E15FFB9A-F3F6-8946-9ABA-98B8C06C07F5}"/>
              </a:ext>
            </a:extLst>
          </p:cNvPr>
          <p:cNvSpPr>
            <a:spLocks noGrp="1"/>
          </p:cNvSpPr>
          <p:nvPr>
            <p:ph type="title" hasCustomPrompt="1"/>
          </p:nvPr>
        </p:nvSpPr>
        <p:spPr>
          <a:xfrm>
            <a:off x="831851" y="1209040"/>
            <a:ext cx="5264150" cy="2578867"/>
          </a:xfrm>
        </p:spPr>
        <p:txBody>
          <a:bodyPr anchor="b">
            <a:normAutofit/>
          </a:bodyPr>
          <a:lstStyle>
            <a:lvl1pPr>
              <a:defRPr sz="4400">
                <a:solidFill>
                  <a:schemeClr val="tx1"/>
                </a:solidFill>
              </a:defRPr>
            </a:lvl1pPr>
          </a:lstStyle>
          <a:p>
            <a:r>
              <a:rPr lang="en-GB" dirty="0"/>
              <a:t>Click to edit Master title style w/ image</a:t>
            </a:r>
            <a:endParaRPr lang="en-US" dirty="0"/>
          </a:p>
        </p:txBody>
      </p:sp>
      <p:sp>
        <p:nvSpPr>
          <p:cNvPr id="8" name="Text Placeholder 2">
            <a:extLst>
              <a:ext uri="{FF2B5EF4-FFF2-40B4-BE49-F238E27FC236}">
                <a16:creationId xmlns:a16="http://schemas.microsoft.com/office/drawing/2014/main" id="{5333B02D-6238-4843-B9D5-1E272AAC556A}"/>
              </a:ext>
            </a:extLst>
          </p:cNvPr>
          <p:cNvSpPr>
            <a:spLocks noGrp="1"/>
          </p:cNvSpPr>
          <p:nvPr>
            <p:ph type="body" idx="1"/>
          </p:nvPr>
        </p:nvSpPr>
        <p:spPr>
          <a:xfrm>
            <a:off x="831851" y="3814895"/>
            <a:ext cx="5264150" cy="1500187"/>
          </a:xfrm>
        </p:spPr>
        <p:txBody>
          <a:bodyPr/>
          <a:lstStyle>
            <a:lvl1pPr marL="0" indent="0">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14" name="Logo" descr="UK Data Service logo">
            <a:extLst>
              <a:ext uri="{FF2B5EF4-FFF2-40B4-BE49-F238E27FC236}">
                <a16:creationId xmlns:a16="http://schemas.microsoft.com/office/drawing/2014/main" id="{76C60B7B-315C-B548-A043-C196F7D38CB3}"/>
              </a:ext>
            </a:extLst>
          </p:cNvPr>
          <p:cNvPicPr>
            <a:picLocks noChangeAspect="1"/>
          </p:cNvPicPr>
          <p:nvPr userDrawn="1"/>
        </p:nvPicPr>
        <p:blipFill>
          <a:blip r:embed="rId2"/>
          <a:stretch>
            <a:fillRect/>
          </a:stretch>
        </p:blipFill>
        <p:spPr>
          <a:xfrm>
            <a:off x="599440" y="182880"/>
            <a:ext cx="3101521" cy="1059831"/>
          </a:xfrm>
          <a:prstGeom prst="rect">
            <a:avLst/>
          </a:prstGeom>
        </p:spPr>
      </p:pic>
      <p:sp>
        <p:nvSpPr>
          <p:cNvPr id="13" name="Picture Placeholder 2" descr="[Image description to go here]">
            <a:extLst>
              <a:ext uri="{FF2B5EF4-FFF2-40B4-BE49-F238E27FC236}">
                <a16:creationId xmlns:a16="http://schemas.microsoft.com/office/drawing/2014/main" id="{3C9C5F8A-2236-FE4B-91BF-E087092BF608}"/>
              </a:ext>
            </a:extLst>
          </p:cNvPr>
          <p:cNvSpPr>
            <a:spLocks noGrp="1"/>
          </p:cNvSpPr>
          <p:nvPr>
            <p:ph type="pic" idx="13" hasCustomPrompt="1"/>
          </p:nvPr>
        </p:nvSpPr>
        <p:spPr>
          <a:xfrm>
            <a:off x="8077200" y="1"/>
            <a:ext cx="4114800" cy="6857999"/>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Place black and white image for generic/service content or </a:t>
            </a:r>
            <a:r>
              <a:rPr lang="en-US" dirty="0" err="1"/>
              <a:t>colour</a:t>
            </a:r>
            <a:r>
              <a:rPr lang="en-US" dirty="0"/>
              <a:t> image for ‘impact’ content.</a:t>
            </a:r>
          </a:p>
        </p:txBody>
      </p:sp>
      <p:sp>
        <p:nvSpPr>
          <p:cNvPr id="12" name="Picture Placeholder 2">
            <a:extLst>
              <a:ext uri="{FF2B5EF4-FFF2-40B4-BE49-F238E27FC236}">
                <a16:creationId xmlns:a16="http://schemas.microsoft.com/office/drawing/2014/main" id="{F2791F5A-39D3-DC4F-AA9D-8EF80ABB167C}"/>
              </a:ext>
              <a:ext uri="{C183D7F6-B498-43B3-948B-1728B52AA6E4}">
                <adec:decorative xmlns:adec="http://schemas.microsoft.com/office/drawing/2017/decorative" val="1"/>
              </a:ext>
            </a:extLst>
          </p:cNvPr>
          <p:cNvSpPr>
            <a:spLocks noGrp="1"/>
          </p:cNvSpPr>
          <p:nvPr>
            <p:ph type="pic" idx="14" hasCustomPrompt="1"/>
          </p:nvPr>
        </p:nvSpPr>
        <p:spPr>
          <a:xfrm>
            <a:off x="6213474" y="2388526"/>
            <a:ext cx="3727451" cy="2852737"/>
          </a:xfrm>
        </p:spPr>
        <p:txBody>
          <a:bodyPr>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Place hex graphic here to overlay black and white image.</a:t>
            </a:r>
          </a:p>
        </p:txBody>
      </p:sp>
      <p:pic>
        <p:nvPicPr>
          <p:cNvPr id="10" name="Picture 9" descr="UKRI Economic and Social Research Council logo">
            <a:extLst>
              <a:ext uri="{FF2B5EF4-FFF2-40B4-BE49-F238E27FC236}">
                <a16:creationId xmlns:a16="http://schemas.microsoft.com/office/drawing/2014/main" id="{B406835A-EC17-A04A-BE37-2B9F3923BD3C}"/>
              </a:ext>
            </a:extLst>
          </p:cNvPr>
          <p:cNvPicPr>
            <a:picLocks noChangeAspect="1"/>
          </p:cNvPicPr>
          <p:nvPr userDrawn="1"/>
        </p:nvPicPr>
        <p:blipFill>
          <a:blip r:embed="rId3"/>
          <a:stretch>
            <a:fillRect/>
          </a:stretch>
        </p:blipFill>
        <p:spPr>
          <a:xfrm>
            <a:off x="831851" y="5527040"/>
            <a:ext cx="2210353" cy="560520"/>
          </a:xfrm>
          <a:prstGeom prst="rect">
            <a:avLst/>
          </a:prstGeom>
        </p:spPr>
      </p:pic>
      <p:sp>
        <p:nvSpPr>
          <p:cNvPr id="4" name="Date Placeholder 3">
            <a:extLst>
              <a:ext uri="{FF2B5EF4-FFF2-40B4-BE49-F238E27FC236}">
                <a16:creationId xmlns:a16="http://schemas.microsoft.com/office/drawing/2014/main" id="{7EDFE899-5F81-544E-A915-E6320293E09D}"/>
              </a:ext>
            </a:extLst>
          </p:cNvPr>
          <p:cNvSpPr>
            <a:spLocks noGrp="1"/>
          </p:cNvSpPr>
          <p:nvPr>
            <p:ph type="dt" sz="half" idx="10"/>
          </p:nvPr>
        </p:nvSpPr>
        <p:spPr/>
        <p:txBody>
          <a:bodyPr/>
          <a:lstStyle/>
          <a:p>
            <a:fld id="{7AB3EE13-5FCB-9C42-A93B-39A2047ADC20}" type="datetime1">
              <a:rPr lang="en-GB" smtClean="0"/>
              <a:t>22/03/2024</a:t>
            </a:fld>
            <a:endParaRPr lang="en-US" dirty="0"/>
          </a:p>
        </p:txBody>
      </p:sp>
      <p:sp>
        <p:nvSpPr>
          <p:cNvPr id="5" name="Footer Placeholder 4">
            <a:extLst>
              <a:ext uri="{FF2B5EF4-FFF2-40B4-BE49-F238E27FC236}">
                <a16:creationId xmlns:a16="http://schemas.microsoft.com/office/drawing/2014/main" id="{2FB821E7-45D7-F74F-B564-964148DA00E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3C9A7D14-C32E-2C42-98CD-EAC78D9BD1FA}"/>
              </a:ext>
            </a:extLst>
          </p:cNvPr>
          <p:cNvSpPr>
            <a:spLocks noGrp="1"/>
          </p:cNvSpPr>
          <p:nvPr>
            <p:ph type="sldNum" sz="quarter" idx="12"/>
          </p:nvPr>
        </p:nvSpPr>
        <p:spPr/>
        <p:txBody>
          <a:bodyPr/>
          <a:lstStyle/>
          <a:p>
            <a:fld id="{016687C5-7511-7743-B429-3BDBE272F28B}" type="slidenum">
              <a:rPr lang="en-US" smtClean="0"/>
              <a:t>‹#›</a:t>
            </a:fld>
            <a:endParaRPr lang="en-US"/>
          </a:p>
        </p:txBody>
      </p:sp>
    </p:spTree>
    <p:extLst>
      <p:ext uri="{BB962C8B-B14F-4D97-AF65-F5344CB8AC3E}">
        <p14:creationId xmlns:p14="http://schemas.microsoft.com/office/powerpoint/2010/main" val="31565386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Generic/Impact Text &amp; Image 2">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D1B5E875-B60A-AE45-B59D-5F3A83B9175D}"/>
              </a:ext>
            </a:extLst>
          </p:cNvPr>
          <p:cNvSpPr>
            <a:spLocks noGrp="1"/>
          </p:cNvSpPr>
          <p:nvPr>
            <p:ph type="title"/>
          </p:nvPr>
        </p:nvSpPr>
        <p:spPr>
          <a:xfrm>
            <a:off x="838200" y="519964"/>
            <a:ext cx="9977271" cy="548819"/>
          </a:xfrm>
        </p:spPr>
        <p:txBody>
          <a:bodyPr>
            <a:noAutofit/>
          </a:bodyPr>
          <a:lstStyle>
            <a:lvl1pPr>
              <a:defRPr sz="3600"/>
            </a:lvl1pPr>
          </a:lstStyle>
          <a:p>
            <a:r>
              <a:rPr lang="en-US"/>
              <a:t>Click to edit Master title style</a:t>
            </a:r>
            <a:endParaRPr lang="en-US" dirty="0"/>
          </a:p>
        </p:txBody>
      </p:sp>
      <p:sp>
        <p:nvSpPr>
          <p:cNvPr id="15" name="Content Placeholder 2">
            <a:extLst>
              <a:ext uri="{FF2B5EF4-FFF2-40B4-BE49-F238E27FC236}">
                <a16:creationId xmlns:a16="http://schemas.microsoft.com/office/drawing/2014/main" id="{CBE827E2-8C8D-664E-B07C-9EADEC5D464C}"/>
              </a:ext>
            </a:extLst>
          </p:cNvPr>
          <p:cNvSpPr>
            <a:spLocks noGrp="1"/>
          </p:cNvSpPr>
          <p:nvPr>
            <p:ph idx="1"/>
          </p:nvPr>
        </p:nvSpPr>
        <p:spPr>
          <a:xfrm>
            <a:off x="838200" y="1459478"/>
            <a:ext cx="504444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Picture Placeholder 2">
            <a:extLst>
              <a:ext uri="{FF2B5EF4-FFF2-40B4-BE49-F238E27FC236}">
                <a16:creationId xmlns:a16="http://schemas.microsoft.com/office/drawing/2014/main" id="{A88647BF-A57C-8249-889F-5AC7DD3202E7}"/>
              </a:ext>
            </a:extLst>
          </p:cNvPr>
          <p:cNvSpPr>
            <a:spLocks noGrp="1"/>
          </p:cNvSpPr>
          <p:nvPr>
            <p:ph type="pic" idx="13" hasCustomPrompt="1"/>
          </p:nvPr>
        </p:nvSpPr>
        <p:spPr>
          <a:xfrm>
            <a:off x="6309360" y="1463040"/>
            <a:ext cx="5044440" cy="3362960"/>
          </a:xfrm>
          <a:prstGeom prst="roundRect">
            <a:avLst>
              <a:gd name="adj" fmla="val 2736"/>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Place black and white image for generic/service content or </a:t>
            </a:r>
            <a:r>
              <a:rPr lang="en-US" dirty="0" err="1"/>
              <a:t>colour</a:t>
            </a:r>
            <a:r>
              <a:rPr lang="en-US" dirty="0"/>
              <a:t> image for ‘impact’ content.</a:t>
            </a:r>
          </a:p>
          <a:p>
            <a:endParaRPr lang="en-US" dirty="0"/>
          </a:p>
        </p:txBody>
      </p:sp>
      <p:sp>
        <p:nvSpPr>
          <p:cNvPr id="4" name="Date Placeholder 3">
            <a:extLst>
              <a:ext uri="{FF2B5EF4-FFF2-40B4-BE49-F238E27FC236}">
                <a16:creationId xmlns:a16="http://schemas.microsoft.com/office/drawing/2014/main" id="{E1244F07-9552-DF47-A3DF-81EEEB30D5D2}"/>
              </a:ext>
            </a:extLst>
          </p:cNvPr>
          <p:cNvSpPr>
            <a:spLocks noGrp="1"/>
          </p:cNvSpPr>
          <p:nvPr>
            <p:ph type="dt" sz="half" idx="10"/>
          </p:nvPr>
        </p:nvSpPr>
        <p:spPr/>
        <p:txBody>
          <a:bodyPr/>
          <a:lstStyle/>
          <a:p>
            <a:fld id="{9059AB2C-4B99-BA49-A1DA-3174DB9E16C4}" type="datetime1">
              <a:rPr lang="en-GB" smtClean="0"/>
              <a:t>22/03/2024</a:t>
            </a:fld>
            <a:endParaRPr lang="en-US" dirty="0"/>
          </a:p>
        </p:txBody>
      </p:sp>
      <p:sp>
        <p:nvSpPr>
          <p:cNvPr id="5" name="Footer Placeholder 4">
            <a:extLst>
              <a:ext uri="{FF2B5EF4-FFF2-40B4-BE49-F238E27FC236}">
                <a16:creationId xmlns:a16="http://schemas.microsoft.com/office/drawing/2014/main" id="{70360707-9E51-FF4F-8A77-BCC5BE6976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914B9F-1F46-414D-B534-1A5CCD323D2D}"/>
              </a:ext>
            </a:extLst>
          </p:cNvPr>
          <p:cNvSpPr>
            <a:spLocks noGrp="1"/>
          </p:cNvSpPr>
          <p:nvPr>
            <p:ph type="sldNum" sz="quarter" idx="12"/>
          </p:nvPr>
        </p:nvSpPr>
        <p:spPr/>
        <p:txBody>
          <a:bodyPr/>
          <a:lstStyle/>
          <a:p>
            <a:fld id="{016687C5-7511-7743-B429-3BDBE272F28B}" type="slidenum">
              <a:rPr lang="en-US" smtClean="0"/>
              <a:t>‹#›</a:t>
            </a:fld>
            <a:endParaRPr lang="en-US"/>
          </a:p>
        </p:txBody>
      </p:sp>
      <p:pic>
        <p:nvPicPr>
          <p:cNvPr id="17" name="Picture 16">
            <a:extLst>
              <a:ext uri="{FF2B5EF4-FFF2-40B4-BE49-F238E27FC236}">
                <a16:creationId xmlns:a16="http://schemas.microsoft.com/office/drawing/2014/main" id="{FDA96812-C596-B049-AAB8-93457EF6B8F9}"/>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8052000" y="2718000"/>
            <a:ext cx="4140000" cy="4140000"/>
          </a:xfrm>
          <a:prstGeom prst="rect">
            <a:avLst/>
          </a:prstGeom>
        </p:spPr>
      </p:pic>
    </p:spTree>
    <p:extLst>
      <p:ext uri="{BB962C8B-B14F-4D97-AF65-F5344CB8AC3E}">
        <p14:creationId xmlns:p14="http://schemas.microsoft.com/office/powerpoint/2010/main" val="40310556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Generic Text &amp; Image 2">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DB6D3317-D90B-EF49-866A-F478D6494A08}"/>
              </a:ext>
            </a:extLst>
          </p:cNvPr>
          <p:cNvSpPr>
            <a:spLocks noGrp="1"/>
          </p:cNvSpPr>
          <p:nvPr>
            <p:ph type="title"/>
          </p:nvPr>
        </p:nvSpPr>
        <p:spPr>
          <a:xfrm>
            <a:off x="838200" y="519964"/>
            <a:ext cx="9977271" cy="548819"/>
          </a:xfrm>
        </p:spPr>
        <p:txBody>
          <a:bodyPr>
            <a:noAutofit/>
          </a:bodyPr>
          <a:lstStyle>
            <a:lvl1pPr>
              <a:defRPr sz="3600"/>
            </a:lvl1pPr>
          </a:lstStyle>
          <a:p>
            <a:r>
              <a:rPr lang="en-US"/>
              <a:t>Click to edit Master title style</a:t>
            </a:r>
            <a:endParaRPr lang="en-US" dirty="0"/>
          </a:p>
        </p:txBody>
      </p:sp>
      <p:pic>
        <p:nvPicPr>
          <p:cNvPr id="13" name="Picture 12">
            <a:extLst>
              <a:ext uri="{FF2B5EF4-FFF2-40B4-BE49-F238E27FC236}">
                <a16:creationId xmlns:a16="http://schemas.microsoft.com/office/drawing/2014/main" id="{528D9441-422C-3640-820A-48711927143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8160000" y="1818000"/>
            <a:ext cx="4032000" cy="5040000"/>
          </a:xfrm>
          <a:prstGeom prst="rect">
            <a:avLst/>
          </a:prstGeom>
        </p:spPr>
      </p:pic>
      <p:sp>
        <p:nvSpPr>
          <p:cNvPr id="15" name="Content Placeholder 2">
            <a:extLst>
              <a:ext uri="{FF2B5EF4-FFF2-40B4-BE49-F238E27FC236}">
                <a16:creationId xmlns:a16="http://schemas.microsoft.com/office/drawing/2014/main" id="{CBE827E2-8C8D-664E-B07C-9EADEC5D464C}"/>
              </a:ext>
            </a:extLst>
          </p:cNvPr>
          <p:cNvSpPr>
            <a:spLocks noGrp="1"/>
          </p:cNvSpPr>
          <p:nvPr>
            <p:ph idx="1"/>
          </p:nvPr>
        </p:nvSpPr>
        <p:spPr>
          <a:xfrm>
            <a:off x="838200" y="1459478"/>
            <a:ext cx="5044440" cy="4352400"/>
          </a:xfrm>
          <a:prstGeom prst="roundRect">
            <a:avLst>
              <a:gd name="adj" fmla="val 3758"/>
            </a:avLst>
          </a:prstGeom>
          <a:solidFill>
            <a:srgbClr val="702082"/>
          </a:solidFill>
        </p:spPr>
        <p:txBody>
          <a:bodyPr lIns="180000" tIns="180000" rIns="180000" bIns="180000" anchor="ctr" anchorCtr="0"/>
          <a:lstStyle>
            <a:lvl1pPr marL="0" indent="0">
              <a:buNone/>
              <a:defRPr>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Picture Placeholder 2">
            <a:extLst>
              <a:ext uri="{FF2B5EF4-FFF2-40B4-BE49-F238E27FC236}">
                <a16:creationId xmlns:a16="http://schemas.microsoft.com/office/drawing/2014/main" id="{A88647BF-A57C-8249-889F-5AC7DD3202E7}"/>
              </a:ext>
            </a:extLst>
          </p:cNvPr>
          <p:cNvSpPr>
            <a:spLocks noGrp="1"/>
          </p:cNvSpPr>
          <p:nvPr>
            <p:ph type="pic" idx="13" hasCustomPrompt="1"/>
          </p:nvPr>
        </p:nvSpPr>
        <p:spPr>
          <a:xfrm>
            <a:off x="6309360" y="1463040"/>
            <a:ext cx="5044440" cy="3362960"/>
          </a:xfrm>
          <a:prstGeom prst="roundRect">
            <a:avLst>
              <a:gd name="adj" fmla="val 2736"/>
            </a:avLst>
          </a:prstGeo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Place black and white for generic/service content or </a:t>
            </a:r>
            <a:r>
              <a:rPr lang="en-US" dirty="0" err="1"/>
              <a:t>colour</a:t>
            </a:r>
            <a:r>
              <a:rPr lang="en-US" dirty="0"/>
              <a:t> image for ‘impact’ content.</a:t>
            </a:r>
          </a:p>
        </p:txBody>
      </p:sp>
      <p:sp>
        <p:nvSpPr>
          <p:cNvPr id="4" name="Date Placeholder 3">
            <a:extLst>
              <a:ext uri="{FF2B5EF4-FFF2-40B4-BE49-F238E27FC236}">
                <a16:creationId xmlns:a16="http://schemas.microsoft.com/office/drawing/2014/main" id="{E1244F07-9552-DF47-A3DF-81EEEB30D5D2}"/>
              </a:ext>
            </a:extLst>
          </p:cNvPr>
          <p:cNvSpPr>
            <a:spLocks noGrp="1"/>
          </p:cNvSpPr>
          <p:nvPr>
            <p:ph type="dt" sz="half" idx="10"/>
          </p:nvPr>
        </p:nvSpPr>
        <p:spPr/>
        <p:txBody>
          <a:bodyPr/>
          <a:lstStyle/>
          <a:p>
            <a:fld id="{EFE0CEC1-651B-7546-AFA1-0AE5803C80CE}" type="datetime1">
              <a:rPr lang="en-GB" smtClean="0"/>
              <a:t>22/03/2024</a:t>
            </a:fld>
            <a:endParaRPr lang="en-US" dirty="0"/>
          </a:p>
        </p:txBody>
      </p:sp>
      <p:sp>
        <p:nvSpPr>
          <p:cNvPr id="5" name="Footer Placeholder 4">
            <a:extLst>
              <a:ext uri="{FF2B5EF4-FFF2-40B4-BE49-F238E27FC236}">
                <a16:creationId xmlns:a16="http://schemas.microsoft.com/office/drawing/2014/main" id="{70360707-9E51-FF4F-8A77-BCC5BE6976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914B9F-1F46-414D-B534-1A5CCD323D2D}"/>
              </a:ext>
            </a:extLst>
          </p:cNvPr>
          <p:cNvSpPr>
            <a:spLocks noGrp="1"/>
          </p:cNvSpPr>
          <p:nvPr>
            <p:ph type="sldNum" sz="quarter" idx="12"/>
          </p:nvPr>
        </p:nvSpPr>
        <p:spPr/>
        <p:txBody>
          <a:bodyPr/>
          <a:lstStyle/>
          <a:p>
            <a:fld id="{016687C5-7511-7743-B429-3BDBE272F28B}" type="slidenum">
              <a:rPr lang="en-US" smtClean="0"/>
              <a:t>‹#›</a:t>
            </a:fld>
            <a:endParaRPr lang="en-US"/>
          </a:p>
        </p:txBody>
      </p:sp>
    </p:spTree>
    <p:extLst>
      <p:ext uri="{BB962C8B-B14F-4D97-AF65-F5344CB8AC3E}">
        <p14:creationId xmlns:p14="http://schemas.microsoft.com/office/powerpoint/2010/main" val="67367105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Generic/Impact Text &amp; Image 3">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4BCBE07B-4D26-5540-BEE8-6A38DAFED008}"/>
              </a:ext>
            </a:extLst>
          </p:cNvPr>
          <p:cNvSpPr>
            <a:spLocks noGrp="1"/>
          </p:cNvSpPr>
          <p:nvPr>
            <p:ph type="title"/>
          </p:nvPr>
        </p:nvSpPr>
        <p:spPr>
          <a:xfrm>
            <a:off x="838200" y="519964"/>
            <a:ext cx="9977271" cy="548819"/>
          </a:xfrm>
        </p:spPr>
        <p:txBody>
          <a:bodyPr>
            <a:noAutofit/>
          </a:bodyPr>
          <a:lstStyle>
            <a:lvl1pPr>
              <a:defRPr sz="3600"/>
            </a:lvl1pPr>
          </a:lstStyle>
          <a:p>
            <a:r>
              <a:rPr lang="en-US"/>
              <a:t>Click to edit Master title style</a:t>
            </a:r>
            <a:endParaRPr lang="en-US" dirty="0"/>
          </a:p>
        </p:txBody>
      </p:sp>
      <p:pic>
        <p:nvPicPr>
          <p:cNvPr id="16" name="Picture 15">
            <a:extLst>
              <a:ext uri="{FF2B5EF4-FFF2-40B4-BE49-F238E27FC236}">
                <a16:creationId xmlns:a16="http://schemas.microsoft.com/office/drawing/2014/main" id="{BDDACAEE-DC94-BB45-B780-0A68123536C2}"/>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8052000" y="2718000"/>
            <a:ext cx="4140000" cy="4140000"/>
          </a:xfrm>
          <a:prstGeom prst="rect">
            <a:avLst/>
          </a:prstGeom>
        </p:spPr>
      </p:pic>
      <p:sp>
        <p:nvSpPr>
          <p:cNvPr id="15" name="Content Placeholder 2">
            <a:extLst>
              <a:ext uri="{FF2B5EF4-FFF2-40B4-BE49-F238E27FC236}">
                <a16:creationId xmlns:a16="http://schemas.microsoft.com/office/drawing/2014/main" id="{CBE827E2-8C8D-664E-B07C-9EADEC5D464C}"/>
              </a:ext>
            </a:extLst>
          </p:cNvPr>
          <p:cNvSpPr>
            <a:spLocks noGrp="1"/>
          </p:cNvSpPr>
          <p:nvPr>
            <p:ph idx="1"/>
          </p:nvPr>
        </p:nvSpPr>
        <p:spPr>
          <a:xfrm>
            <a:off x="838200" y="1459478"/>
            <a:ext cx="5044440" cy="4352400"/>
          </a:xfrm>
          <a:prstGeom prst="roundRect">
            <a:avLst>
              <a:gd name="adj" fmla="val 3758"/>
            </a:avLst>
          </a:prstGeom>
          <a:solidFill>
            <a:srgbClr val="702082"/>
          </a:solidFill>
        </p:spPr>
        <p:txBody>
          <a:bodyPr lIns="180000" tIns="180000" rIns="180000" bIns="180000" anchor="ctr" anchorCtr="0"/>
          <a:lstStyle>
            <a:lvl1pPr marL="0" indent="0">
              <a:buNone/>
              <a:defRPr>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Picture Placeholder 2">
            <a:extLst>
              <a:ext uri="{FF2B5EF4-FFF2-40B4-BE49-F238E27FC236}">
                <a16:creationId xmlns:a16="http://schemas.microsoft.com/office/drawing/2014/main" id="{A88647BF-A57C-8249-889F-5AC7DD3202E7}"/>
              </a:ext>
            </a:extLst>
          </p:cNvPr>
          <p:cNvSpPr>
            <a:spLocks noGrp="1"/>
          </p:cNvSpPr>
          <p:nvPr>
            <p:ph type="pic" idx="13" hasCustomPrompt="1"/>
          </p:nvPr>
        </p:nvSpPr>
        <p:spPr>
          <a:xfrm>
            <a:off x="6309360" y="1463040"/>
            <a:ext cx="5044440" cy="3362960"/>
          </a:xfrm>
          <a:prstGeom prst="roundRect">
            <a:avLst>
              <a:gd name="adj" fmla="val 2736"/>
            </a:avLst>
          </a:prstGeo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Place black and white for generic/service content or </a:t>
            </a:r>
            <a:r>
              <a:rPr lang="en-US" dirty="0" err="1"/>
              <a:t>colour</a:t>
            </a:r>
            <a:r>
              <a:rPr lang="en-US" dirty="0"/>
              <a:t> image for ‘impact’ content.</a:t>
            </a:r>
          </a:p>
        </p:txBody>
      </p:sp>
      <p:sp>
        <p:nvSpPr>
          <p:cNvPr id="4" name="Date Placeholder 3">
            <a:extLst>
              <a:ext uri="{FF2B5EF4-FFF2-40B4-BE49-F238E27FC236}">
                <a16:creationId xmlns:a16="http://schemas.microsoft.com/office/drawing/2014/main" id="{E1244F07-9552-DF47-A3DF-81EEEB30D5D2}"/>
              </a:ext>
            </a:extLst>
          </p:cNvPr>
          <p:cNvSpPr>
            <a:spLocks noGrp="1"/>
          </p:cNvSpPr>
          <p:nvPr>
            <p:ph type="dt" sz="half" idx="10"/>
          </p:nvPr>
        </p:nvSpPr>
        <p:spPr/>
        <p:txBody>
          <a:bodyPr/>
          <a:lstStyle/>
          <a:p>
            <a:fld id="{EFE0CEC1-651B-7546-AFA1-0AE5803C80CE}" type="datetime1">
              <a:rPr lang="en-GB" smtClean="0"/>
              <a:t>22/03/2024</a:t>
            </a:fld>
            <a:endParaRPr lang="en-US" dirty="0"/>
          </a:p>
        </p:txBody>
      </p:sp>
      <p:sp>
        <p:nvSpPr>
          <p:cNvPr id="5" name="Footer Placeholder 4">
            <a:extLst>
              <a:ext uri="{FF2B5EF4-FFF2-40B4-BE49-F238E27FC236}">
                <a16:creationId xmlns:a16="http://schemas.microsoft.com/office/drawing/2014/main" id="{70360707-9E51-FF4F-8A77-BCC5BE6976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914B9F-1F46-414D-B534-1A5CCD323D2D}"/>
              </a:ext>
            </a:extLst>
          </p:cNvPr>
          <p:cNvSpPr>
            <a:spLocks noGrp="1"/>
          </p:cNvSpPr>
          <p:nvPr>
            <p:ph type="sldNum" sz="quarter" idx="12"/>
          </p:nvPr>
        </p:nvSpPr>
        <p:spPr/>
        <p:txBody>
          <a:bodyPr/>
          <a:lstStyle/>
          <a:p>
            <a:fld id="{016687C5-7511-7743-B429-3BDBE272F28B}" type="slidenum">
              <a:rPr lang="en-US" smtClean="0"/>
              <a:t>‹#›</a:t>
            </a:fld>
            <a:endParaRPr lang="en-US"/>
          </a:p>
        </p:txBody>
      </p:sp>
    </p:spTree>
    <p:extLst>
      <p:ext uri="{BB962C8B-B14F-4D97-AF65-F5344CB8AC3E}">
        <p14:creationId xmlns:p14="http://schemas.microsoft.com/office/powerpoint/2010/main" val="8228601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Generic Flow Chart 1">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056D04D0-7888-BF4A-8490-E3598A8C2B1F}"/>
              </a:ext>
              <a:ext uri="{C183D7F6-B498-43B3-948B-1728B52AA6E4}">
                <adec:decorative xmlns:adec="http://schemas.microsoft.com/office/drawing/2017/decorative" val="1"/>
              </a:ext>
            </a:extLst>
          </p:cNvPr>
          <p:cNvCxnSpPr>
            <a:cxnSpLocks/>
          </p:cNvCxnSpPr>
          <p:nvPr userDrawn="1"/>
        </p:nvCxnSpPr>
        <p:spPr>
          <a:xfrm>
            <a:off x="2913682" y="3617843"/>
            <a:ext cx="9288981" cy="0"/>
          </a:xfrm>
          <a:prstGeom prst="line">
            <a:avLst/>
          </a:prstGeom>
          <a:ln w="28575">
            <a:solidFill>
              <a:srgbClr val="702082"/>
            </a:solidFill>
          </a:ln>
        </p:spPr>
        <p:style>
          <a:lnRef idx="1">
            <a:schemeClr val="accent1"/>
          </a:lnRef>
          <a:fillRef idx="0">
            <a:schemeClr val="accent1"/>
          </a:fillRef>
          <a:effectRef idx="0">
            <a:schemeClr val="accent1"/>
          </a:effectRef>
          <a:fontRef idx="minor">
            <a:schemeClr val="tx1"/>
          </a:fontRef>
        </p:style>
      </p:cxnSp>
      <p:pic>
        <p:nvPicPr>
          <p:cNvPr id="23" name="Picture 22">
            <a:extLst>
              <a:ext uri="{FF2B5EF4-FFF2-40B4-BE49-F238E27FC236}">
                <a16:creationId xmlns:a16="http://schemas.microsoft.com/office/drawing/2014/main" id="{DBD6C3D8-F4FB-0748-80D9-9B0C2AE54EA7}"/>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8052000" y="2718000"/>
            <a:ext cx="4140000" cy="4140000"/>
          </a:xfrm>
          <a:prstGeom prst="rect">
            <a:avLst/>
          </a:prstGeom>
        </p:spPr>
      </p:pic>
      <p:sp>
        <p:nvSpPr>
          <p:cNvPr id="21" name="Title 1">
            <a:extLst>
              <a:ext uri="{FF2B5EF4-FFF2-40B4-BE49-F238E27FC236}">
                <a16:creationId xmlns:a16="http://schemas.microsoft.com/office/drawing/2014/main" id="{3EA6D41D-BD33-514C-80EA-5E51B030E26E}"/>
              </a:ext>
            </a:extLst>
          </p:cNvPr>
          <p:cNvSpPr>
            <a:spLocks noGrp="1"/>
          </p:cNvSpPr>
          <p:nvPr>
            <p:ph type="title"/>
          </p:nvPr>
        </p:nvSpPr>
        <p:spPr>
          <a:xfrm>
            <a:off x="838200" y="519964"/>
            <a:ext cx="9977271" cy="548819"/>
          </a:xfrm>
        </p:spPr>
        <p:txBody>
          <a:bodyPr>
            <a:noAutofit/>
          </a:bodyPr>
          <a:lstStyle>
            <a:lvl1pPr>
              <a:defRPr sz="3600"/>
            </a:lvl1pPr>
          </a:lstStyle>
          <a:p>
            <a:r>
              <a:rPr lang="en-US"/>
              <a:t>Click to edit Master title style</a:t>
            </a:r>
            <a:endParaRPr lang="en-US" dirty="0"/>
          </a:p>
        </p:txBody>
      </p:sp>
      <p:sp>
        <p:nvSpPr>
          <p:cNvPr id="15" name="Content Placeholder 2">
            <a:extLst>
              <a:ext uri="{FF2B5EF4-FFF2-40B4-BE49-F238E27FC236}">
                <a16:creationId xmlns:a16="http://schemas.microsoft.com/office/drawing/2014/main" id="{CBE827E2-8C8D-664E-B07C-9EADEC5D464C}"/>
              </a:ext>
            </a:extLst>
          </p:cNvPr>
          <p:cNvSpPr>
            <a:spLocks noGrp="1"/>
          </p:cNvSpPr>
          <p:nvPr>
            <p:ph idx="1"/>
          </p:nvPr>
        </p:nvSpPr>
        <p:spPr>
          <a:xfrm>
            <a:off x="838199" y="1960844"/>
            <a:ext cx="2369457" cy="3313997"/>
          </a:xfrm>
          <a:prstGeom prst="roundRect">
            <a:avLst>
              <a:gd name="adj" fmla="val 3758"/>
            </a:avLst>
          </a:prstGeom>
          <a:solidFill>
            <a:srgbClr val="702082"/>
          </a:solidFill>
        </p:spPr>
        <p:txBody>
          <a:bodyPr lIns="180000" tIns="180000" rIns="180000" bIns="180000" anchor="ctr" anchorCtr="0"/>
          <a:lstStyle>
            <a:lvl1pPr marL="0" indent="0">
              <a:buNone/>
              <a:defRPr>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TextBox 15" descr="1">
            <a:extLst>
              <a:ext uri="{FF2B5EF4-FFF2-40B4-BE49-F238E27FC236}">
                <a16:creationId xmlns:a16="http://schemas.microsoft.com/office/drawing/2014/main" id="{5229882F-8E60-DC4E-B829-E40C3B79068A}"/>
              </a:ext>
            </a:extLst>
          </p:cNvPr>
          <p:cNvSpPr txBox="1">
            <a:spLocks noChangeAspect="1"/>
          </p:cNvSpPr>
          <p:nvPr userDrawn="1"/>
        </p:nvSpPr>
        <p:spPr>
          <a:xfrm>
            <a:off x="3440291" y="3257843"/>
            <a:ext cx="720000" cy="720000"/>
          </a:xfrm>
          <a:prstGeom prst="ellipse">
            <a:avLst/>
          </a:prstGeom>
          <a:solidFill>
            <a:srgbClr val="702082"/>
          </a:solidFill>
        </p:spPr>
        <p:txBody>
          <a:bodyPr wrap="square" rtlCol="0" anchor="ctr">
            <a:spAutoFit/>
          </a:bodyPr>
          <a:lstStyle/>
          <a:p>
            <a:pPr algn="ctr"/>
            <a:r>
              <a:rPr lang="en-US" b="0" i="0" dirty="0">
                <a:solidFill>
                  <a:schemeClr val="bg1"/>
                </a:solidFill>
                <a:latin typeface="Arial" panose="020B0604020202020204" pitchFamily="34" charset="0"/>
                <a:cs typeface="Arial" panose="020B0604020202020204" pitchFamily="34" charset="0"/>
              </a:rPr>
              <a:t>1</a:t>
            </a:r>
          </a:p>
        </p:txBody>
      </p:sp>
      <p:sp>
        <p:nvSpPr>
          <p:cNvPr id="17" name="Content Placeholder 2">
            <a:extLst>
              <a:ext uri="{FF2B5EF4-FFF2-40B4-BE49-F238E27FC236}">
                <a16:creationId xmlns:a16="http://schemas.microsoft.com/office/drawing/2014/main" id="{551A80D3-61D4-CF4A-8400-CA845C208530}"/>
              </a:ext>
            </a:extLst>
          </p:cNvPr>
          <p:cNvSpPr>
            <a:spLocks noGrp="1"/>
          </p:cNvSpPr>
          <p:nvPr>
            <p:ph idx="13"/>
          </p:nvPr>
        </p:nvSpPr>
        <p:spPr>
          <a:xfrm>
            <a:off x="4443757" y="1960844"/>
            <a:ext cx="2370113" cy="3313997"/>
          </a:xfrm>
          <a:prstGeom prst="roundRect">
            <a:avLst>
              <a:gd name="adj" fmla="val 3758"/>
            </a:avLst>
          </a:prstGeom>
          <a:solidFill>
            <a:srgbClr val="212322"/>
          </a:solidFill>
        </p:spPr>
        <p:txBody>
          <a:bodyPr lIns="180000" tIns="180000" rIns="180000" bIns="180000" anchor="ctr" anchorCtr="0"/>
          <a:lstStyle>
            <a:lvl1pPr marL="0" indent="0">
              <a:buNone/>
              <a:defRPr>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Box 17" descr="2">
            <a:extLst>
              <a:ext uri="{FF2B5EF4-FFF2-40B4-BE49-F238E27FC236}">
                <a16:creationId xmlns:a16="http://schemas.microsoft.com/office/drawing/2014/main" id="{FEC23411-C866-AD45-97DB-A8500AA6A094}"/>
              </a:ext>
            </a:extLst>
          </p:cNvPr>
          <p:cNvSpPr txBox="1">
            <a:spLocks/>
          </p:cNvSpPr>
          <p:nvPr userDrawn="1"/>
        </p:nvSpPr>
        <p:spPr>
          <a:xfrm>
            <a:off x="7041271" y="3257843"/>
            <a:ext cx="720000" cy="720000"/>
          </a:xfrm>
          <a:prstGeom prst="ellipse">
            <a:avLst/>
          </a:prstGeom>
          <a:solidFill>
            <a:srgbClr val="212322"/>
          </a:solidFill>
        </p:spPr>
        <p:txBody>
          <a:bodyPr wrap="square" rtlCol="0" anchor="ctr">
            <a:spAutoFit/>
          </a:bodyPr>
          <a:lstStyle/>
          <a:p>
            <a:pPr algn="ctr"/>
            <a:r>
              <a:rPr lang="en-US" b="0" i="0" dirty="0">
                <a:solidFill>
                  <a:schemeClr val="bg1"/>
                </a:solidFill>
                <a:latin typeface="Arial" panose="020B0604020202020204" pitchFamily="34" charset="0"/>
                <a:cs typeface="Arial" panose="020B0604020202020204" pitchFamily="34" charset="0"/>
              </a:rPr>
              <a:t>2</a:t>
            </a:r>
          </a:p>
        </p:txBody>
      </p:sp>
      <p:sp>
        <p:nvSpPr>
          <p:cNvPr id="20" name="Content Placeholder 2">
            <a:extLst>
              <a:ext uri="{FF2B5EF4-FFF2-40B4-BE49-F238E27FC236}">
                <a16:creationId xmlns:a16="http://schemas.microsoft.com/office/drawing/2014/main" id="{4B35406F-3770-2A40-9173-67A3538D2FBD}"/>
              </a:ext>
            </a:extLst>
          </p:cNvPr>
          <p:cNvSpPr>
            <a:spLocks noGrp="1"/>
          </p:cNvSpPr>
          <p:nvPr>
            <p:ph idx="14"/>
          </p:nvPr>
        </p:nvSpPr>
        <p:spPr>
          <a:xfrm>
            <a:off x="8042227" y="1960844"/>
            <a:ext cx="2361661" cy="3313997"/>
          </a:xfrm>
          <a:prstGeom prst="roundRect">
            <a:avLst>
              <a:gd name="adj" fmla="val 3758"/>
            </a:avLst>
          </a:prstGeom>
          <a:solidFill>
            <a:srgbClr val="702082"/>
          </a:solidFill>
        </p:spPr>
        <p:txBody>
          <a:bodyPr lIns="180000" tIns="180000" rIns="180000" bIns="180000" anchor="ctr" anchorCtr="0"/>
          <a:lstStyle>
            <a:lvl1pPr marL="0" indent="0">
              <a:buNone/>
              <a:defRPr>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Box 18" descr="3">
            <a:extLst>
              <a:ext uri="{FF2B5EF4-FFF2-40B4-BE49-F238E27FC236}">
                <a16:creationId xmlns:a16="http://schemas.microsoft.com/office/drawing/2014/main" id="{A666CD40-405E-8F48-BB3F-139D673BAC5B}"/>
              </a:ext>
            </a:extLst>
          </p:cNvPr>
          <p:cNvSpPr txBox="1">
            <a:spLocks/>
          </p:cNvSpPr>
          <p:nvPr userDrawn="1"/>
        </p:nvSpPr>
        <p:spPr>
          <a:xfrm>
            <a:off x="10633800" y="3275678"/>
            <a:ext cx="720000" cy="720000"/>
          </a:xfrm>
          <a:prstGeom prst="ellipse">
            <a:avLst/>
          </a:prstGeom>
          <a:solidFill>
            <a:srgbClr val="702082"/>
          </a:solidFill>
        </p:spPr>
        <p:txBody>
          <a:bodyPr wrap="square" rtlCol="0" anchor="ctr">
            <a:spAutoFit/>
          </a:bodyPr>
          <a:lstStyle/>
          <a:p>
            <a:pPr algn="ctr"/>
            <a:r>
              <a:rPr lang="en-US" b="0" i="0" dirty="0">
                <a:solidFill>
                  <a:schemeClr val="bg1"/>
                </a:solidFill>
                <a:latin typeface="Arial" panose="020B0604020202020204" pitchFamily="34" charset="0"/>
                <a:cs typeface="Arial" panose="020B0604020202020204" pitchFamily="34" charset="0"/>
              </a:rPr>
              <a:t>3</a:t>
            </a:r>
          </a:p>
        </p:txBody>
      </p:sp>
      <p:sp>
        <p:nvSpPr>
          <p:cNvPr id="4" name="Date Placeholder 3">
            <a:extLst>
              <a:ext uri="{FF2B5EF4-FFF2-40B4-BE49-F238E27FC236}">
                <a16:creationId xmlns:a16="http://schemas.microsoft.com/office/drawing/2014/main" id="{E1244F07-9552-DF47-A3DF-81EEEB30D5D2}"/>
              </a:ext>
            </a:extLst>
          </p:cNvPr>
          <p:cNvSpPr>
            <a:spLocks noGrp="1"/>
          </p:cNvSpPr>
          <p:nvPr>
            <p:ph type="dt" sz="half" idx="10"/>
          </p:nvPr>
        </p:nvSpPr>
        <p:spPr/>
        <p:txBody>
          <a:bodyPr/>
          <a:lstStyle/>
          <a:p>
            <a:fld id="{0715BF9A-A25A-9E44-AC24-21CF2156EB06}" type="datetime1">
              <a:rPr lang="en-GB" smtClean="0"/>
              <a:t>22/03/2024</a:t>
            </a:fld>
            <a:endParaRPr lang="en-US"/>
          </a:p>
        </p:txBody>
      </p:sp>
      <p:sp>
        <p:nvSpPr>
          <p:cNvPr id="5" name="Footer Placeholder 4">
            <a:extLst>
              <a:ext uri="{FF2B5EF4-FFF2-40B4-BE49-F238E27FC236}">
                <a16:creationId xmlns:a16="http://schemas.microsoft.com/office/drawing/2014/main" id="{70360707-9E51-FF4F-8A77-BCC5BE6976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914B9F-1F46-414D-B534-1A5CCD323D2D}"/>
              </a:ext>
            </a:extLst>
          </p:cNvPr>
          <p:cNvSpPr>
            <a:spLocks noGrp="1"/>
          </p:cNvSpPr>
          <p:nvPr>
            <p:ph type="sldNum" sz="quarter" idx="12"/>
          </p:nvPr>
        </p:nvSpPr>
        <p:spPr/>
        <p:txBody>
          <a:bodyPr/>
          <a:lstStyle/>
          <a:p>
            <a:fld id="{016687C5-7511-7743-B429-3BDBE272F28B}" type="slidenum">
              <a:rPr lang="en-US" smtClean="0"/>
              <a:t>‹#›</a:t>
            </a:fld>
            <a:endParaRPr lang="en-US"/>
          </a:p>
        </p:txBody>
      </p:sp>
    </p:spTree>
    <p:extLst>
      <p:ext uri="{BB962C8B-B14F-4D97-AF65-F5344CB8AC3E}">
        <p14:creationId xmlns:p14="http://schemas.microsoft.com/office/powerpoint/2010/main" val="250193864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Generic Flow Chart 2">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056D04D0-7888-BF4A-8490-E3598A8C2B1F}"/>
              </a:ext>
              <a:ext uri="{C183D7F6-B498-43B3-948B-1728B52AA6E4}">
                <adec:decorative xmlns:adec="http://schemas.microsoft.com/office/drawing/2017/decorative" val="1"/>
              </a:ext>
            </a:extLst>
          </p:cNvPr>
          <p:cNvCxnSpPr>
            <a:cxnSpLocks/>
          </p:cNvCxnSpPr>
          <p:nvPr userDrawn="1"/>
        </p:nvCxnSpPr>
        <p:spPr>
          <a:xfrm>
            <a:off x="-50800" y="3617843"/>
            <a:ext cx="12253463" cy="0"/>
          </a:xfrm>
          <a:prstGeom prst="line">
            <a:avLst/>
          </a:prstGeom>
          <a:ln w="28575">
            <a:solidFill>
              <a:srgbClr val="702082"/>
            </a:solidFill>
          </a:ln>
        </p:spPr>
        <p:style>
          <a:lnRef idx="1">
            <a:schemeClr val="accent1"/>
          </a:lnRef>
          <a:fillRef idx="0">
            <a:schemeClr val="accent1"/>
          </a:fillRef>
          <a:effectRef idx="0">
            <a:schemeClr val="accent1"/>
          </a:effectRef>
          <a:fontRef idx="minor">
            <a:schemeClr val="tx1"/>
          </a:fontRef>
        </p:style>
      </p:cxnSp>
      <p:pic>
        <p:nvPicPr>
          <p:cNvPr id="24" name="Picture 23">
            <a:extLst>
              <a:ext uri="{FF2B5EF4-FFF2-40B4-BE49-F238E27FC236}">
                <a16:creationId xmlns:a16="http://schemas.microsoft.com/office/drawing/2014/main" id="{4AE12F76-1376-6D42-B2AA-7CB3A9664C0E}"/>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8052000" y="2718000"/>
            <a:ext cx="4140000" cy="4140000"/>
          </a:xfrm>
          <a:prstGeom prst="rect">
            <a:avLst/>
          </a:prstGeom>
        </p:spPr>
      </p:pic>
      <p:sp>
        <p:nvSpPr>
          <p:cNvPr id="21" name="Title 1">
            <a:extLst>
              <a:ext uri="{FF2B5EF4-FFF2-40B4-BE49-F238E27FC236}">
                <a16:creationId xmlns:a16="http://schemas.microsoft.com/office/drawing/2014/main" id="{867A9403-DB04-8348-B31B-339D7FB807C9}"/>
              </a:ext>
            </a:extLst>
          </p:cNvPr>
          <p:cNvSpPr>
            <a:spLocks noGrp="1"/>
          </p:cNvSpPr>
          <p:nvPr>
            <p:ph type="title"/>
          </p:nvPr>
        </p:nvSpPr>
        <p:spPr>
          <a:xfrm>
            <a:off x="838200" y="519964"/>
            <a:ext cx="9977271" cy="548819"/>
          </a:xfrm>
        </p:spPr>
        <p:txBody>
          <a:bodyPr>
            <a:noAutofit/>
          </a:bodyPr>
          <a:lstStyle>
            <a:lvl1pPr>
              <a:defRPr sz="3600"/>
            </a:lvl1pPr>
          </a:lstStyle>
          <a:p>
            <a:r>
              <a:rPr lang="en-US"/>
              <a:t>Click to edit Master title style</a:t>
            </a:r>
            <a:endParaRPr lang="en-US" dirty="0"/>
          </a:p>
        </p:txBody>
      </p:sp>
      <p:sp>
        <p:nvSpPr>
          <p:cNvPr id="15" name="Content Placeholder 2">
            <a:extLst>
              <a:ext uri="{FF2B5EF4-FFF2-40B4-BE49-F238E27FC236}">
                <a16:creationId xmlns:a16="http://schemas.microsoft.com/office/drawing/2014/main" id="{CBE827E2-8C8D-664E-B07C-9EADEC5D464C}"/>
              </a:ext>
            </a:extLst>
          </p:cNvPr>
          <p:cNvSpPr>
            <a:spLocks noGrp="1"/>
          </p:cNvSpPr>
          <p:nvPr>
            <p:ph idx="1"/>
          </p:nvPr>
        </p:nvSpPr>
        <p:spPr>
          <a:xfrm>
            <a:off x="838199" y="1960844"/>
            <a:ext cx="2369457" cy="3313997"/>
          </a:xfrm>
          <a:prstGeom prst="roundRect">
            <a:avLst>
              <a:gd name="adj" fmla="val 3758"/>
            </a:avLst>
          </a:prstGeom>
          <a:solidFill>
            <a:srgbClr val="702082"/>
          </a:solidFill>
        </p:spPr>
        <p:txBody>
          <a:bodyPr lIns="180000" tIns="180000" rIns="180000" bIns="180000" anchor="ctr" anchorCtr="0"/>
          <a:lstStyle>
            <a:lvl1pPr marL="0" indent="0">
              <a:buNone/>
              <a:defRPr>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TextBox 15" descr="3">
            <a:extLst>
              <a:ext uri="{FF2B5EF4-FFF2-40B4-BE49-F238E27FC236}">
                <a16:creationId xmlns:a16="http://schemas.microsoft.com/office/drawing/2014/main" id="{5229882F-8E60-DC4E-B829-E40C3B79068A}"/>
              </a:ext>
            </a:extLst>
          </p:cNvPr>
          <p:cNvSpPr txBox="1">
            <a:spLocks noChangeAspect="1"/>
          </p:cNvSpPr>
          <p:nvPr userDrawn="1"/>
        </p:nvSpPr>
        <p:spPr>
          <a:xfrm>
            <a:off x="3440291" y="3264220"/>
            <a:ext cx="720000" cy="720000"/>
          </a:xfrm>
          <a:prstGeom prst="ellipse">
            <a:avLst/>
          </a:prstGeom>
          <a:solidFill>
            <a:srgbClr val="702082"/>
          </a:solidFill>
        </p:spPr>
        <p:txBody>
          <a:bodyPr wrap="square" rtlCol="0" anchor="ctr">
            <a:spAutoFit/>
          </a:bodyPr>
          <a:lstStyle/>
          <a:p>
            <a:pPr algn="ctr"/>
            <a:r>
              <a:rPr lang="en-US" b="0" i="0" dirty="0">
                <a:solidFill>
                  <a:schemeClr val="bg1"/>
                </a:solidFill>
                <a:latin typeface="Arial" panose="020B0604020202020204" pitchFamily="34" charset="0"/>
                <a:cs typeface="Arial" panose="020B0604020202020204" pitchFamily="34" charset="0"/>
              </a:rPr>
              <a:t>4</a:t>
            </a:r>
          </a:p>
        </p:txBody>
      </p:sp>
      <p:sp>
        <p:nvSpPr>
          <p:cNvPr id="17" name="Content Placeholder 2">
            <a:extLst>
              <a:ext uri="{FF2B5EF4-FFF2-40B4-BE49-F238E27FC236}">
                <a16:creationId xmlns:a16="http://schemas.microsoft.com/office/drawing/2014/main" id="{551A80D3-61D4-CF4A-8400-CA845C208530}"/>
              </a:ext>
            </a:extLst>
          </p:cNvPr>
          <p:cNvSpPr>
            <a:spLocks noGrp="1"/>
          </p:cNvSpPr>
          <p:nvPr>
            <p:ph idx="13"/>
          </p:nvPr>
        </p:nvSpPr>
        <p:spPr>
          <a:xfrm>
            <a:off x="4443757" y="1960844"/>
            <a:ext cx="2370113" cy="3313997"/>
          </a:xfrm>
          <a:prstGeom prst="roundRect">
            <a:avLst>
              <a:gd name="adj" fmla="val 3758"/>
            </a:avLst>
          </a:prstGeom>
          <a:solidFill>
            <a:srgbClr val="212322"/>
          </a:solidFill>
        </p:spPr>
        <p:txBody>
          <a:bodyPr lIns="180000" tIns="180000" rIns="180000" bIns="180000" anchor="ctr" anchorCtr="0"/>
          <a:lstStyle>
            <a:lvl1pPr marL="0" indent="0">
              <a:buNone/>
              <a:defRPr>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Box 17" descr="4">
            <a:extLst>
              <a:ext uri="{FF2B5EF4-FFF2-40B4-BE49-F238E27FC236}">
                <a16:creationId xmlns:a16="http://schemas.microsoft.com/office/drawing/2014/main" id="{FEC23411-C866-AD45-97DB-A8500AA6A094}"/>
              </a:ext>
            </a:extLst>
          </p:cNvPr>
          <p:cNvSpPr txBox="1">
            <a:spLocks noChangeAspect="1"/>
          </p:cNvSpPr>
          <p:nvPr userDrawn="1"/>
        </p:nvSpPr>
        <p:spPr>
          <a:xfrm>
            <a:off x="7041271" y="3264220"/>
            <a:ext cx="720000" cy="720000"/>
          </a:xfrm>
          <a:prstGeom prst="ellipse">
            <a:avLst/>
          </a:prstGeom>
          <a:solidFill>
            <a:srgbClr val="212322"/>
          </a:solidFill>
        </p:spPr>
        <p:txBody>
          <a:bodyPr wrap="square" rtlCol="0" anchor="ctr">
            <a:spAutoFit/>
          </a:bodyPr>
          <a:lstStyle/>
          <a:p>
            <a:pPr algn="ctr"/>
            <a:r>
              <a:rPr lang="en-US" b="0" i="0" dirty="0">
                <a:solidFill>
                  <a:schemeClr val="bg1"/>
                </a:solidFill>
                <a:latin typeface="Arial" panose="020B0604020202020204" pitchFamily="34" charset="0"/>
                <a:cs typeface="Arial" panose="020B0604020202020204" pitchFamily="34" charset="0"/>
              </a:rPr>
              <a:t>5</a:t>
            </a:r>
          </a:p>
        </p:txBody>
      </p:sp>
      <p:sp>
        <p:nvSpPr>
          <p:cNvPr id="20" name="Content Placeholder 2">
            <a:extLst>
              <a:ext uri="{FF2B5EF4-FFF2-40B4-BE49-F238E27FC236}">
                <a16:creationId xmlns:a16="http://schemas.microsoft.com/office/drawing/2014/main" id="{4B35406F-3770-2A40-9173-67A3538D2FBD}"/>
              </a:ext>
            </a:extLst>
          </p:cNvPr>
          <p:cNvSpPr>
            <a:spLocks noGrp="1"/>
          </p:cNvSpPr>
          <p:nvPr>
            <p:ph idx="14"/>
          </p:nvPr>
        </p:nvSpPr>
        <p:spPr>
          <a:xfrm>
            <a:off x="8042227" y="1960844"/>
            <a:ext cx="2361661" cy="3313997"/>
          </a:xfrm>
          <a:prstGeom prst="roundRect">
            <a:avLst>
              <a:gd name="adj" fmla="val 3758"/>
            </a:avLst>
          </a:prstGeom>
          <a:solidFill>
            <a:srgbClr val="702082"/>
          </a:solidFill>
        </p:spPr>
        <p:txBody>
          <a:bodyPr lIns="180000" tIns="180000" rIns="180000" bIns="180000" anchor="ctr" anchorCtr="0"/>
          <a:lstStyle>
            <a:lvl1pPr marL="0" indent="0">
              <a:buNone/>
              <a:defRPr>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Box 18" descr="5">
            <a:extLst>
              <a:ext uri="{FF2B5EF4-FFF2-40B4-BE49-F238E27FC236}">
                <a16:creationId xmlns:a16="http://schemas.microsoft.com/office/drawing/2014/main" id="{A666CD40-405E-8F48-BB3F-139D673BAC5B}"/>
              </a:ext>
            </a:extLst>
          </p:cNvPr>
          <p:cNvSpPr txBox="1">
            <a:spLocks/>
          </p:cNvSpPr>
          <p:nvPr userDrawn="1"/>
        </p:nvSpPr>
        <p:spPr>
          <a:xfrm>
            <a:off x="10746535" y="3264220"/>
            <a:ext cx="723600" cy="720000"/>
          </a:xfrm>
          <a:prstGeom prst="ellipse">
            <a:avLst/>
          </a:prstGeom>
          <a:solidFill>
            <a:srgbClr val="702082"/>
          </a:solidFill>
        </p:spPr>
        <p:txBody>
          <a:bodyPr wrap="square" rtlCol="0" anchor="ctr">
            <a:spAutoFit/>
          </a:bodyPr>
          <a:lstStyle/>
          <a:p>
            <a:pPr algn="ctr"/>
            <a:r>
              <a:rPr lang="en-US" b="0" i="0" dirty="0">
                <a:solidFill>
                  <a:schemeClr val="bg1"/>
                </a:solidFill>
                <a:latin typeface="Arial" panose="020B0604020202020204" pitchFamily="34" charset="0"/>
                <a:cs typeface="Arial" panose="020B0604020202020204" pitchFamily="34" charset="0"/>
              </a:rPr>
              <a:t>6</a:t>
            </a:r>
          </a:p>
        </p:txBody>
      </p:sp>
      <p:sp>
        <p:nvSpPr>
          <p:cNvPr id="4" name="Date Placeholder 3">
            <a:extLst>
              <a:ext uri="{FF2B5EF4-FFF2-40B4-BE49-F238E27FC236}">
                <a16:creationId xmlns:a16="http://schemas.microsoft.com/office/drawing/2014/main" id="{E1244F07-9552-DF47-A3DF-81EEEB30D5D2}"/>
              </a:ext>
            </a:extLst>
          </p:cNvPr>
          <p:cNvSpPr>
            <a:spLocks noGrp="1"/>
          </p:cNvSpPr>
          <p:nvPr>
            <p:ph type="dt" sz="half" idx="10"/>
          </p:nvPr>
        </p:nvSpPr>
        <p:spPr/>
        <p:txBody>
          <a:bodyPr/>
          <a:lstStyle/>
          <a:p>
            <a:fld id="{4503D537-DB89-2741-879E-E6FBC377CB7F}" type="datetime1">
              <a:rPr lang="en-GB" smtClean="0"/>
              <a:t>22/03/2024</a:t>
            </a:fld>
            <a:endParaRPr lang="en-US"/>
          </a:p>
        </p:txBody>
      </p:sp>
      <p:sp>
        <p:nvSpPr>
          <p:cNvPr id="5" name="Footer Placeholder 4">
            <a:extLst>
              <a:ext uri="{FF2B5EF4-FFF2-40B4-BE49-F238E27FC236}">
                <a16:creationId xmlns:a16="http://schemas.microsoft.com/office/drawing/2014/main" id="{70360707-9E51-FF4F-8A77-BCC5BE6976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914B9F-1F46-414D-B534-1A5CCD323D2D}"/>
              </a:ext>
            </a:extLst>
          </p:cNvPr>
          <p:cNvSpPr>
            <a:spLocks noGrp="1"/>
          </p:cNvSpPr>
          <p:nvPr>
            <p:ph type="sldNum" sz="quarter" idx="12"/>
          </p:nvPr>
        </p:nvSpPr>
        <p:spPr/>
        <p:txBody>
          <a:bodyPr/>
          <a:lstStyle/>
          <a:p>
            <a:fld id="{016687C5-7511-7743-B429-3BDBE272F28B}" type="slidenum">
              <a:rPr lang="en-US" smtClean="0"/>
              <a:t>‹#›</a:t>
            </a:fld>
            <a:endParaRPr lang="en-US"/>
          </a:p>
        </p:txBody>
      </p:sp>
    </p:spTree>
    <p:extLst>
      <p:ext uri="{BB962C8B-B14F-4D97-AF65-F5344CB8AC3E}">
        <p14:creationId xmlns:p14="http://schemas.microsoft.com/office/powerpoint/2010/main" val="90824993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Generic Flow Chart 3">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056D04D0-7888-BF4A-8490-E3598A8C2B1F}"/>
              </a:ext>
            </a:extLst>
          </p:cNvPr>
          <p:cNvCxnSpPr>
            <a:cxnSpLocks/>
          </p:cNvCxnSpPr>
          <p:nvPr userDrawn="1"/>
        </p:nvCxnSpPr>
        <p:spPr>
          <a:xfrm>
            <a:off x="0" y="3617843"/>
            <a:ext cx="11036591" cy="0"/>
          </a:xfrm>
          <a:prstGeom prst="line">
            <a:avLst/>
          </a:prstGeom>
          <a:ln w="28575">
            <a:solidFill>
              <a:srgbClr val="702082"/>
            </a:solidFill>
          </a:ln>
        </p:spPr>
        <p:style>
          <a:lnRef idx="1">
            <a:schemeClr val="accent1"/>
          </a:lnRef>
          <a:fillRef idx="0">
            <a:schemeClr val="accent1"/>
          </a:fillRef>
          <a:effectRef idx="0">
            <a:schemeClr val="accent1"/>
          </a:effectRef>
          <a:fontRef idx="minor">
            <a:schemeClr val="tx1"/>
          </a:fontRef>
        </p:style>
      </p:cxnSp>
      <p:pic>
        <p:nvPicPr>
          <p:cNvPr id="24" name="Picture 23">
            <a:extLst>
              <a:ext uri="{FF2B5EF4-FFF2-40B4-BE49-F238E27FC236}">
                <a16:creationId xmlns:a16="http://schemas.microsoft.com/office/drawing/2014/main" id="{53365D08-9FBB-4142-93B8-0502CDFD9847}"/>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8052000" y="2718000"/>
            <a:ext cx="4140000" cy="4140000"/>
          </a:xfrm>
          <a:prstGeom prst="rect">
            <a:avLst/>
          </a:prstGeom>
        </p:spPr>
      </p:pic>
      <p:sp>
        <p:nvSpPr>
          <p:cNvPr id="19" name="Title 1">
            <a:extLst>
              <a:ext uri="{FF2B5EF4-FFF2-40B4-BE49-F238E27FC236}">
                <a16:creationId xmlns:a16="http://schemas.microsoft.com/office/drawing/2014/main" id="{A783AA5C-25E9-1D47-A098-CB8BECAF4201}"/>
              </a:ext>
            </a:extLst>
          </p:cNvPr>
          <p:cNvSpPr>
            <a:spLocks noGrp="1"/>
          </p:cNvSpPr>
          <p:nvPr>
            <p:ph type="title"/>
          </p:nvPr>
        </p:nvSpPr>
        <p:spPr>
          <a:xfrm>
            <a:off x="838200" y="519964"/>
            <a:ext cx="9977271" cy="548819"/>
          </a:xfrm>
        </p:spPr>
        <p:txBody>
          <a:bodyPr>
            <a:noAutofit/>
          </a:bodyPr>
          <a:lstStyle>
            <a:lvl1pPr>
              <a:defRPr sz="3600"/>
            </a:lvl1pPr>
          </a:lstStyle>
          <a:p>
            <a:r>
              <a:rPr lang="en-US"/>
              <a:t>Click to edit Master title style</a:t>
            </a:r>
            <a:endParaRPr lang="en-US" dirty="0"/>
          </a:p>
        </p:txBody>
      </p:sp>
      <p:sp>
        <p:nvSpPr>
          <p:cNvPr id="21" name="TextBox 20" descr="4">
            <a:extLst>
              <a:ext uri="{FF2B5EF4-FFF2-40B4-BE49-F238E27FC236}">
                <a16:creationId xmlns:a16="http://schemas.microsoft.com/office/drawing/2014/main" id="{402C4869-86BF-854E-91B5-2F8215766C1F}"/>
              </a:ext>
            </a:extLst>
          </p:cNvPr>
          <p:cNvSpPr txBox="1">
            <a:spLocks/>
          </p:cNvSpPr>
          <p:nvPr userDrawn="1"/>
        </p:nvSpPr>
        <p:spPr>
          <a:xfrm>
            <a:off x="795409" y="3261755"/>
            <a:ext cx="720000" cy="720000"/>
          </a:xfrm>
          <a:prstGeom prst="ellipse">
            <a:avLst/>
          </a:prstGeom>
          <a:solidFill>
            <a:srgbClr val="212322"/>
          </a:solidFill>
        </p:spPr>
        <p:txBody>
          <a:bodyPr wrap="square" rtlCol="0" anchor="ctr">
            <a:spAutoFit/>
          </a:bodyPr>
          <a:lstStyle/>
          <a:p>
            <a:pPr algn="ctr"/>
            <a:r>
              <a:rPr lang="en-US" b="0" i="0" dirty="0">
                <a:solidFill>
                  <a:schemeClr val="bg1"/>
                </a:solidFill>
                <a:latin typeface="Arial" panose="020B0604020202020204" pitchFamily="34" charset="0"/>
                <a:cs typeface="Arial" panose="020B0604020202020204" pitchFamily="34" charset="0"/>
              </a:rPr>
              <a:t>4</a:t>
            </a:r>
          </a:p>
        </p:txBody>
      </p:sp>
      <p:sp>
        <p:nvSpPr>
          <p:cNvPr id="15" name="Content Placeholder 2">
            <a:extLst>
              <a:ext uri="{FF2B5EF4-FFF2-40B4-BE49-F238E27FC236}">
                <a16:creationId xmlns:a16="http://schemas.microsoft.com/office/drawing/2014/main" id="{CBE827E2-8C8D-664E-B07C-9EADEC5D464C}"/>
              </a:ext>
            </a:extLst>
          </p:cNvPr>
          <p:cNvSpPr>
            <a:spLocks noGrp="1"/>
          </p:cNvSpPr>
          <p:nvPr>
            <p:ph idx="1"/>
          </p:nvPr>
        </p:nvSpPr>
        <p:spPr>
          <a:xfrm>
            <a:off x="1773663" y="1960844"/>
            <a:ext cx="2369457" cy="3313997"/>
          </a:xfrm>
          <a:prstGeom prst="roundRect">
            <a:avLst>
              <a:gd name="adj" fmla="val 3758"/>
            </a:avLst>
          </a:prstGeom>
          <a:solidFill>
            <a:srgbClr val="212322"/>
          </a:solidFill>
        </p:spPr>
        <p:txBody>
          <a:bodyPr lIns="180000" tIns="180000" rIns="180000" bIns="180000" anchor="ctr" anchorCtr="0"/>
          <a:lstStyle>
            <a:lvl1pPr marL="0" indent="0">
              <a:buNone/>
              <a:defRPr>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TextBox 15" descr="5">
            <a:extLst>
              <a:ext uri="{FF2B5EF4-FFF2-40B4-BE49-F238E27FC236}">
                <a16:creationId xmlns:a16="http://schemas.microsoft.com/office/drawing/2014/main" id="{5229882F-8E60-DC4E-B829-E40C3B79068A}"/>
              </a:ext>
            </a:extLst>
          </p:cNvPr>
          <p:cNvSpPr txBox="1">
            <a:spLocks/>
          </p:cNvSpPr>
          <p:nvPr userDrawn="1"/>
        </p:nvSpPr>
        <p:spPr>
          <a:xfrm>
            <a:off x="4405429" y="3243612"/>
            <a:ext cx="723600" cy="720000"/>
          </a:xfrm>
          <a:prstGeom prst="ellipse">
            <a:avLst/>
          </a:prstGeom>
          <a:solidFill>
            <a:srgbClr val="702082"/>
          </a:solidFill>
        </p:spPr>
        <p:txBody>
          <a:bodyPr wrap="square" rtlCol="0" anchor="ctr">
            <a:spAutoFit/>
          </a:bodyPr>
          <a:lstStyle/>
          <a:p>
            <a:pPr algn="ctr"/>
            <a:r>
              <a:rPr lang="en-US" b="0" i="0" dirty="0">
                <a:solidFill>
                  <a:schemeClr val="bg1"/>
                </a:solidFill>
                <a:latin typeface="Arial" panose="020B0604020202020204" pitchFamily="34" charset="0"/>
                <a:cs typeface="Arial" panose="020B0604020202020204" pitchFamily="34" charset="0"/>
              </a:rPr>
              <a:t>5</a:t>
            </a:r>
          </a:p>
        </p:txBody>
      </p:sp>
      <p:sp>
        <p:nvSpPr>
          <p:cNvPr id="17" name="Content Placeholder 2">
            <a:extLst>
              <a:ext uri="{FF2B5EF4-FFF2-40B4-BE49-F238E27FC236}">
                <a16:creationId xmlns:a16="http://schemas.microsoft.com/office/drawing/2014/main" id="{551A80D3-61D4-CF4A-8400-CA845C208530}"/>
              </a:ext>
            </a:extLst>
          </p:cNvPr>
          <p:cNvSpPr>
            <a:spLocks noGrp="1"/>
          </p:cNvSpPr>
          <p:nvPr>
            <p:ph idx="13"/>
          </p:nvPr>
        </p:nvSpPr>
        <p:spPr>
          <a:xfrm>
            <a:off x="5382573" y="1960844"/>
            <a:ext cx="2370113" cy="3313997"/>
          </a:xfrm>
          <a:prstGeom prst="roundRect">
            <a:avLst>
              <a:gd name="adj" fmla="val 3758"/>
            </a:avLst>
          </a:prstGeom>
          <a:solidFill>
            <a:srgbClr val="702082"/>
          </a:solidFill>
        </p:spPr>
        <p:txBody>
          <a:bodyPr lIns="180000" tIns="180000" rIns="180000" bIns="180000" anchor="ctr" anchorCtr="0"/>
          <a:lstStyle>
            <a:lvl1pPr marL="0" indent="0">
              <a:buNone/>
              <a:defRPr>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Box 17" descr="6">
            <a:extLst>
              <a:ext uri="{FF2B5EF4-FFF2-40B4-BE49-F238E27FC236}">
                <a16:creationId xmlns:a16="http://schemas.microsoft.com/office/drawing/2014/main" id="{FEC23411-C866-AD45-97DB-A8500AA6A094}"/>
              </a:ext>
            </a:extLst>
          </p:cNvPr>
          <p:cNvSpPr txBox="1">
            <a:spLocks/>
          </p:cNvSpPr>
          <p:nvPr userDrawn="1"/>
        </p:nvSpPr>
        <p:spPr>
          <a:xfrm>
            <a:off x="8020801" y="3243612"/>
            <a:ext cx="720000" cy="720000"/>
          </a:xfrm>
          <a:prstGeom prst="ellipse">
            <a:avLst/>
          </a:prstGeom>
          <a:solidFill>
            <a:srgbClr val="212322"/>
          </a:solidFill>
        </p:spPr>
        <p:txBody>
          <a:bodyPr wrap="square" rtlCol="0" anchor="ctr">
            <a:spAutoFit/>
          </a:bodyPr>
          <a:lstStyle/>
          <a:p>
            <a:pPr algn="ctr"/>
            <a:r>
              <a:rPr lang="en-US" b="0" i="0" dirty="0">
                <a:solidFill>
                  <a:schemeClr val="bg1"/>
                </a:solidFill>
                <a:latin typeface="Arial" panose="020B0604020202020204" pitchFamily="34" charset="0"/>
                <a:cs typeface="Arial" panose="020B0604020202020204" pitchFamily="34" charset="0"/>
              </a:rPr>
              <a:t>6</a:t>
            </a:r>
          </a:p>
        </p:txBody>
      </p:sp>
      <p:sp>
        <p:nvSpPr>
          <p:cNvPr id="20" name="Content Placeholder 2">
            <a:extLst>
              <a:ext uri="{FF2B5EF4-FFF2-40B4-BE49-F238E27FC236}">
                <a16:creationId xmlns:a16="http://schemas.microsoft.com/office/drawing/2014/main" id="{4B35406F-3770-2A40-9173-67A3538D2FBD}"/>
              </a:ext>
            </a:extLst>
          </p:cNvPr>
          <p:cNvSpPr>
            <a:spLocks noGrp="1"/>
          </p:cNvSpPr>
          <p:nvPr>
            <p:ph idx="14"/>
          </p:nvPr>
        </p:nvSpPr>
        <p:spPr>
          <a:xfrm>
            <a:off x="9007581" y="1960844"/>
            <a:ext cx="2361661" cy="3313997"/>
          </a:xfrm>
          <a:prstGeom prst="roundRect">
            <a:avLst>
              <a:gd name="adj" fmla="val 3758"/>
            </a:avLst>
          </a:prstGeom>
          <a:solidFill>
            <a:srgbClr val="212322"/>
          </a:solidFill>
        </p:spPr>
        <p:txBody>
          <a:bodyPr lIns="180000" tIns="180000" rIns="180000" bIns="180000" anchor="ctr" anchorCtr="0"/>
          <a:lstStyle>
            <a:lvl1pPr marL="0" indent="0">
              <a:buNone/>
              <a:defRPr>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E1244F07-9552-DF47-A3DF-81EEEB30D5D2}"/>
              </a:ext>
            </a:extLst>
          </p:cNvPr>
          <p:cNvSpPr>
            <a:spLocks noGrp="1"/>
          </p:cNvSpPr>
          <p:nvPr>
            <p:ph type="dt" sz="half" idx="10"/>
          </p:nvPr>
        </p:nvSpPr>
        <p:spPr/>
        <p:txBody>
          <a:bodyPr/>
          <a:lstStyle/>
          <a:p>
            <a:fld id="{A4096729-12C7-6847-AF20-30EC9E9095B0}" type="datetime1">
              <a:rPr lang="en-GB" smtClean="0"/>
              <a:t>22/03/2024</a:t>
            </a:fld>
            <a:endParaRPr lang="en-US"/>
          </a:p>
        </p:txBody>
      </p:sp>
      <p:sp>
        <p:nvSpPr>
          <p:cNvPr id="5" name="Footer Placeholder 4">
            <a:extLst>
              <a:ext uri="{FF2B5EF4-FFF2-40B4-BE49-F238E27FC236}">
                <a16:creationId xmlns:a16="http://schemas.microsoft.com/office/drawing/2014/main" id="{70360707-9E51-FF4F-8A77-BCC5BE6976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914B9F-1F46-414D-B534-1A5CCD323D2D}"/>
              </a:ext>
            </a:extLst>
          </p:cNvPr>
          <p:cNvSpPr>
            <a:spLocks noGrp="1"/>
          </p:cNvSpPr>
          <p:nvPr>
            <p:ph type="sldNum" sz="quarter" idx="12"/>
          </p:nvPr>
        </p:nvSpPr>
        <p:spPr/>
        <p:txBody>
          <a:bodyPr/>
          <a:lstStyle/>
          <a:p>
            <a:fld id="{016687C5-7511-7743-B429-3BDBE272F28B}" type="slidenum">
              <a:rPr lang="en-US" smtClean="0"/>
              <a:t>‹#›</a:t>
            </a:fld>
            <a:endParaRPr lang="en-US"/>
          </a:p>
        </p:txBody>
      </p:sp>
    </p:spTree>
    <p:extLst>
      <p:ext uri="{BB962C8B-B14F-4D97-AF65-F5344CB8AC3E}">
        <p14:creationId xmlns:p14="http://schemas.microsoft.com/office/powerpoint/2010/main" val="416047586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Generic/Impact Two Column">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926A9C47-FC13-6448-9F53-7E11444CCFFD}"/>
              </a:ext>
            </a:extLst>
          </p:cNvPr>
          <p:cNvSpPr>
            <a:spLocks noGrp="1"/>
          </p:cNvSpPr>
          <p:nvPr>
            <p:ph type="title"/>
          </p:nvPr>
        </p:nvSpPr>
        <p:spPr>
          <a:xfrm>
            <a:off x="838200" y="519964"/>
            <a:ext cx="9977271" cy="548819"/>
          </a:xfrm>
        </p:spPr>
        <p:txBody>
          <a:bodyPr>
            <a:noAutofit/>
          </a:bodyPr>
          <a:lstStyle>
            <a:lvl1pPr>
              <a:defRPr sz="3600"/>
            </a:lvl1pPr>
          </a:lstStyle>
          <a:p>
            <a:r>
              <a:rPr lang="en-US"/>
              <a:t>Click to edit Master title style</a:t>
            </a:r>
            <a:endParaRPr lang="en-US" dirty="0"/>
          </a:p>
        </p:txBody>
      </p:sp>
      <p:pic>
        <p:nvPicPr>
          <p:cNvPr id="16" name="Picture 15">
            <a:extLst>
              <a:ext uri="{FF2B5EF4-FFF2-40B4-BE49-F238E27FC236}">
                <a16:creationId xmlns:a16="http://schemas.microsoft.com/office/drawing/2014/main" id="{C5878313-77FD-8244-8818-E61634B962F8}"/>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8052000" y="2718000"/>
            <a:ext cx="4140000" cy="4140000"/>
          </a:xfrm>
          <a:prstGeom prst="rect">
            <a:avLst/>
          </a:prstGeom>
        </p:spPr>
      </p:pic>
      <p:sp>
        <p:nvSpPr>
          <p:cNvPr id="15" name="Content Placeholder 2">
            <a:extLst>
              <a:ext uri="{FF2B5EF4-FFF2-40B4-BE49-F238E27FC236}">
                <a16:creationId xmlns:a16="http://schemas.microsoft.com/office/drawing/2014/main" id="{8A0C2EC8-81AB-2648-BD99-8F3BC31361FC}"/>
              </a:ext>
            </a:extLst>
          </p:cNvPr>
          <p:cNvSpPr>
            <a:spLocks noGrp="1"/>
          </p:cNvSpPr>
          <p:nvPr>
            <p:ph idx="14"/>
          </p:nvPr>
        </p:nvSpPr>
        <p:spPr>
          <a:xfrm>
            <a:off x="838200" y="1459478"/>
            <a:ext cx="504444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014B89A0-27EB-7D49-A1FB-0A24F43DEDB3}"/>
              </a:ext>
            </a:extLst>
          </p:cNvPr>
          <p:cNvSpPr>
            <a:spLocks noGrp="1"/>
          </p:cNvSpPr>
          <p:nvPr>
            <p:ph sz="half" idx="2"/>
          </p:nvPr>
        </p:nvSpPr>
        <p:spPr>
          <a:xfrm>
            <a:off x="6309360" y="1473048"/>
            <a:ext cx="504444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8396E716-C6D3-7140-8AC0-DDCC0A368FE6}"/>
              </a:ext>
            </a:extLst>
          </p:cNvPr>
          <p:cNvSpPr>
            <a:spLocks noGrp="1"/>
          </p:cNvSpPr>
          <p:nvPr>
            <p:ph type="dt" sz="half" idx="10"/>
          </p:nvPr>
        </p:nvSpPr>
        <p:spPr/>
        <p:txBody>
          <a:bodyPr/>
          <a:lstStyle/>
          <a:p>
            <a:fld id="{01026011-5817-4C4F-8C54-ED4A8F32D78D}" type="datetime1">
              <a:rPr lang="en-GB" smtClean="0"/>
              <a:t>22/03/2024</a:t>
            </a:fld>
            <a:endParaRPr lang="en-US"/>
          </a:p>
        </p:txBody>
      </p:sp>
      <p:sp>
        <p:nvSpPr>
          <p:cNvPr id="6" name="Footer Placeholder 5">
            <a:extLst>
              <a:ext uri="{FF2B5EF4-FFF2-40B4-BE49-F238E27FC236}">
                <a16:creationId xmlns:a16="http://schemas.microsoft.com/office/drawing/2014/main" id="{0933742A-7D36-C84C-82B7-F28431F11E76}"/>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3EFA0B6A-A6F4-6C45-A2B9-16CA5FF6523D}"/>
              </a:ext>
            </a:extLst>
          </p:cNvPr>
          <p:cNvSpPr>
            <a:spLocks noGrp="1"/>
          </p:cNvSpPr>
          <p:nvPr>
            <p:ph type="sldNum" sz="quarter" idx="12"/>
          </p:nvPr>
        </p:nvSpPr>
        <p:spPr/>
        <p:txBody>
          <a:bodyPr/>
          <a:lstStyle/>
          <a:p>
            <a:fld id="{016687C5-7511-7743-B429-3BDBE272F28B}" type="slidenum">
              <a:rPr lang="en-US" smtClean="0"/>
              <a:t>‹#›</a:t>
            </a:fld>
            <a:endParaRPr lang="en-US"/>
          </a:p>
        </p:txBody>
      </p:sp>
    </p:spTree>
    <p:extLst>
      <p:ext uri="{BB962C8B-B14F-4D97-AF65-F5344CB8AC3E}">
        <p14:creationId xmlns:p14="http://schemas.microsoft.com/office/powerpoint/2010/main" val="355656678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Generic/Impact Two Column 2">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60337DCC-087C-EF4C-B483-4BDDB150609F}"/>
              </a:ext>
            </a:extLst>
          </p:cNvPr>
          <p:cNvSpPr>
            <a:spLocks noGrp="1"/>
          </p:cNvSpPr>
          <p:nvPr>
            <p:ph type="title"/>
          </p:nvPr>
        </p:nvSpPr>
        <p:spPr>
          <a:xfrm>
            <a:off x="838200" y="519964"/>
            <a:ext cx="9977271" cy="548819"/>
          </a:xfrm>
        </p:spPr>
        <p:txBody>
          <a:bodyPr>
            <a:noAutofit/>
          </a:bodyPr>
          <a:lstStyle>
            <a:lvl1pPr>
              <a:defRPr sz="3600"/>
            </a:lvl1pPr>
          </a:lstStyle>
          <a:p>
            <a:r>
              <a:rPr lang="en-US"/>
              <a:t>Click to edit Master title style</a:t>
            </a:r>
            <a:endParaRPr lang="en-US" dirty="0"/>
          </a:p>
        </p:txBody>
      </p:sp>
      <p:pic>
        <p:nvPicPr>
          <p:cNvPr id="17" name="Picture 16">
            <a:extLst>
              <a:ext uri="{FF2B5EF4-FFF2-40B4-BE49-F238E27FC236}">
                <a16:creationId xmlns:a16="http://schemas.microsoft.com/office/drawing/2014/main" id="{21502FDC-D3BB-9B41-8939-2A314D1D487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8052000" y="2718000"/>
            <a:ext cx="4140000" cy="4140000"/>
          </a:xfrm>
          <a:prstGeom prst="rect">
            <a:avLst/>
          </a:prstGeom>
        </p:spPr>
      </p:pic>
      <p:sp>
        <p:nvSpPr>
          <p:cNvPr id="3" name="Text Placeholder 2">
            <a:extLst>
              <a:ext uri="{FF2B5EF4-FFF2-40B4-BE49-F238E27FC236}">
                <a16:creationId xmlns:a16="http://schemas.microsoft.com/office/drawing/2014/main" id="{2FDD5734-76C8-6E43-990B-FACD1199D39C}"/>
              </a:ext>
            </a:extLst>
          </p:cNvPr>
          <p:cNvSpPr>
            <a:spLocks noGrp="1"/>
          </p:cNvSpPr>
          <p:nvPr>
            <p:ph type="body" idx="1"/>
          </p:nvPr>
        </p:nvSpPr>
        <p:spPr>
          <a:xfrm>
            <a:off x="839789" y="1462549"/>
            <a:ext cx="5042852" cy="823912"/>
          </a:xfrm>
        </p:spPr>
        <p:txBody>
          <a:bodyPr anchor="b"/>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Content Placeholder 2">
            <a:extLst>
              <a:ext uri="{FF2B5EF4-FFF2-40B4-BE49-F238E27FC236}">
                <a16:creationId xmlns:a16="http://schemas.microsoft.com/office/drawing/2014/main" id="{D2049980-D938-5240-A9B1-A7B9C08A3FD7}"/>
              </a:ext>
            </a:extLst>
          </p:cNvPr>
          <p:cNvSpPr>
            <a:spLocks noGrp="1"/>
          </p:cNvSpPr>
          <p:nvPr>
            <p:ph idx="14"/>
          </p:nvPr>
        </p:nvSpPr>
        <p:spPr>
          <a:xfrm>
            <a:off x="838200" y="2540580"/>
            <a:ext cx="5044440" cy="33272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6694AF8A-80DC-4A40-A902-B667F289330F}"/>
              </a:ext>
            </a:extLst>
          </p:cNvPr>
          <p:cNvSpPr>
            <a:spLocks noGrp="1"/>
          </p:cNvSpPr>
          <p:nvPr>
            <p:ph type="body" sz="quarter" idx="3"/>
          </p:nvPr>
        </p:nvSpPr>
        <p:spPr>
          <a:xfrm>
            <a:off x="6309360" y="1462549"/>
            <a:ext cx="5046028" cy="823912"/>
          </a:xfrm>
        </p:spPr>
        <p:txBody>
          <a:bodyPr anchor="b"/>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5" name="Content Placeholder 3">
            <a:extLst>
              <a:ext uri="{FF2B5EF4-FFF2-40B4-BE49-F238E27FC236}">
                <a16:creationId xmlns:a16="http://schemas.microsoft.com/office/drawing/2014/main" id="{1FFC97D4-D179-AC49-9CD5-C230CF63DF32}"/>
              </a:ext>
            </a:extLst>
          </p:cNvPr>
          <p:cNvSpPr>
            <a:spLocks noGrp="1"/>
          </p:cNvSpPr>
          <p:nvPr>
            <p:ph sz="half" idx="2"/>
          </p:nvPr>
        </p:nvSpPr>
        <p:spPr>
          <a:xfrm>
            <a:off x="6309360" y="2554150"/>
            <a:ext cx="5044440" cy="33272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FD7CB24B-B261-464F-8701-7A7D30D33A55}"/>
              </a:ext>
            </a:extLst>
          </p:cNvPr>
          <p:cNvSpPr>
            <a:spLocks noGrp="1"/>
          </p:cNvSpPr>
          <p:nvPr>
            <p:ph type="dt" sz="half" idx="10"/>
          </p:nvPr>
        </p:nvSpPr>
        <p:spPr/>
        <p:txBody>
          <a:bodyPr/>
          <a:lstStyle/>
          <a:p>
            <a:fld id="{57AD4DEB-400B-2F47-8EA9-BED2FF45862A}" type="datetime1">
              <a:rPr lang="en-GB" smtClean="0"/>
              <a:t>22/03/2024</a:t>
            </a:fld>
            <a:endParaRPr lang="en-US"/>
          </a:p>
        </p:txBody>
      </p:sp>
      <p:sp>
        <p:nvSpPr>
          <p:cNvPr id="8" name="Footer Placeholder 7">
            <a:extLst>
              <a:ext uri="{FF2B5EF4-FFF2-40B4-BE49-F238E27FC236}">
                <a16:creationId xmlns:a16="http://schemas.microsoft.com/office/drawing/2014/main" id="{D77D488B-CF03-CF4C-AC0D-CE28BE91751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EFEA418-9509-2546-A306-76691545CF90}"/>
              </a:ext>
            </a:extLst>
          </p:cNvPr>
          <p:cNvSpPr>
            <a:spLocks noGrp="1"/>
          </p:cNvSpPr>
          <p:nvPr>
            <p:ph type="sldNum" sz="quarter" idx="12"/>
          </p:nvPr>
        </p:nvSpPr>
        <p:spPr/>
        <p:txBody>
          <a:bodyPr/>
          <a:lstStyle/>
          <a:p>
            <a:fld id="{016687C5-7511-7743-B429-3BDBE272F28B}" type="slidenum">
              <a:rPr lang="en-US" smtClean="0"/>
              <a:t>‹#›</a:t>
            </a:fld>
            <a:endParaRPr lang="en-US"/>
          </a:p>
        </p:txBody>
      </p:sp>
    </p:spTree>
    <p:extLst>
      <p:ext uri="{BB962C8B-B14F-4D97-AF65-F5344CB8AC3E}">
        <p14:creationId xmlns:p14="http://schemas.microsoft.com/office/powerpoint/2010/main" val="353023251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Generic/Impact Blank">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E6BF8616-2073-4D43-96DD-F449E93AA974}"/>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8052000" y="2718000"/>
            <a:ext cx="4140000" cy="4140000"/>
          </a:xfrm>
          <a:prstGeom prst="rect">
            <a:avLst/>
          </a:prstGeom>
        </p:spPr>
      </p:pic>
      <p:sp>
        <p:nvSpPr>
          <p:cNvPr id="3" name="Date Placeholder 2">
            <a:extLst>
              <a:ext uri="{FF2B5EF4-FFF2-40B4-BE49-F238E27FC236}">
                <a16:creationId xmlns:a16="http://schemas.microsoft.com/office/drawing/2014/main" id="{46CEB37C-4AD6-6546-88C7-0D5145F73F1B}"/>
              </a:ext>
            </a:extLst>
          </p:cNvPr>
          <p:cNvSpPr>
            <a:spLocks noGrp="1"/>
          </p:cNvSpPr>
          <p:nvPr>
            <p:ph type="dt" sz="half" idx="10"/>
          </p:nvPr>
        </p:nvSpPr>
        <p:spPr/>
        <p:txBody>
          <a:bodyPr/>
          <a:lstStyle/>
          <a:p>
            <a:fld id="{F617DED8-4350-C740-BB7C-D6C45B1EB394}" type="datetime1">
              <a:rPr lang="en-GB" smtClean="0"/>
              <a:t>22/03/2024</a:t>
            </a:fld>
            <a:endParaRPr lang="en-US"/>
          </a:p>
        </p:txBody>
      </p:sp>
      <p:sp>
        <p:nvSpPr>
          <p:cNvPr id="4" name="Footer Placeholder 3">
            <a:extLst>
              <a:ext uri="{FF2B5EF4-FFF2-40B4-BE49-F238E27FC236}">
                <a16:creationId xmlns:a16="http://schemas.microsoft.com/office/drawing/2014/main" id="{EFF34D09-7FF5-A642-B57F-6056C877E79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949AC83-1E27-5343-BB94-CDF1C9977B06}"/>
              </a:ext>
            </a:extLst>
          </p:cNvPr>
          <p:cNvSpPr>
            <a:spLocks noGrp="1"/>
          </p:cNvSpPr>
          <p:nvPr>
            <p:ph type="sldNum" sz="quarter" idx="12"/>
          </p:nvPr>
        </p:nvSpPr>
        <p:spPr/>
        <p:txBody>
          <a:bodyPr/>
          <a:lstStyle/>
          <a:p>
            <a:fld id="{016687C5-7511-7743-B429-3BDBE272F28B}" type="slidenum">
              <a:rPr lang="en-US" smtClean="0"/>
              <a:t>‹#›</a:t>
            </a:fld>
            <a:endParaRPr lang="en-US"/>
          </a:p>
        </p:txBody>
      </p:sp>
      <p:sp>
        <p:nvSpPr>
          <p:cNvPr id="9" name="Title 1">
            <a:extLst>
              <a:ext uri="{FF2B5EF4-FFF2-40B4-BE49-F238E27FC236}">
                <a16:creationId xmlns:a16="http://schemas.microsoft.com/office/drawing/2014/main" id="{75F5B6C1-7363-7845-84D2-65178D7ACEAF}"/>
              </a:ext>
            </a:extLst>
          </p:cNvPr>
          <p:cNvSpPr>
            <a:spLocks noGrp="1"/>
          </p:cNvSpPr>
          <p:nvPr>
            <p:ph type="title"/>
          </p:nvPr>
        </p:nvSpPr>
        <p:spPr>
          <a:xfrm>
            <a:off x="838200" y="519964"/>
            <a:ext cx="9977271" cy="548819"/>
          </a:xfrm>
        </p:spPr>
        <p:txBody>
          <a:bodyPr>
            <a:noAutofit/>
          </a:bodyPr>
          <a:lstStyle>
            <a:lvl1pPr>
              <a:defRPr sz="3600"/>
            </a:lvl1pPr>
          </a:lstStyle>
          <a:p>
            <a:r>
              <a:rPr lang="en-US"/>
              <a:t>Click to edit Master title style</a:t>
            </a:r>
            <a:endParaRPr lang="en-US" dirty="0"/>
          </a:p>
        </p:txBody>
      </p:sp>
    </p:spTree>
    <p:extLst>
      <p:ext uri="{BB962C8B-B14F-4D97-AF65-F5344CB8AC3E}">
        <p14:creationId xmlns:p14="http://schemas.microsoft.com/office/powerpoint/2010/main" val="177126509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Generic/Impact Two Column Image">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B171A6C3-7214-5D45-B4C8-B6981E6ED0EA}"/>
              </a:ext>
            </a:extLst>
          </p:cNvPr>
          <p:cNvSpPr>
            <a:spLocks noGrp="1"/>
          </p:cNvSpPr>
          <p:nvPr>
            <p:ph type="title"/>
          </p:nvPr>
        </p:nvSpPr>
        <p:spPr>
          <a:xfrm>
            <a:off x="838200" y="519964"/>
            <a:ext cx="9977271" cy="548819"/>
          </a:xfrm>
        </p:spPr>
        <p:txBody>
          <a:bodyPr>
            <a:noAutofit/>
          </a:bodyPr>
          <a:lstStyle>
            <a:lvl1pPr>
              <a:defRPr sz="3600"/>
            </a:lvl1pPr>
          </a:lstStyle>
          <a:p>
            <a:r>
              <a:rPr lang="en-US"/>
              <a:t>Click to edit Master title style</a:t>
            </a:r>
            <a:endParaRPr lang="en-US" dirty="0"/>
          </a:p>
        </p:txBody>
      </p:sp>
      <p:pic>
        <p:nvPicPr>
          <p:cNvPr id="15" name="Picture 14">
            <a:extLst>
              <a:ext uri="{FF2B5EF4-FFF2-40B4-BE49-F238E27FC236}">
                <a16:creationId xmlns:a16="http://schemas.microsoft.com/office/drawing/2014/main" id="{89054E92-8F01-F54E-8278-480D5601F5A3}"/>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8052000" y="2718000"/>
            <a:ext cx="4140000" cy="4140000"/>
          </a:xfrm>
          <a:prstGeom prst="rect">
            <a:avLst/>
          </a:prstGeom>
        </p:spPr>
      </p:pic>
      <p:sp>
        <p:nvSpPr>
          <p:cNvPr id="11" name="Picture Placeholder 2">
            <a:extLst>
              <a:ext uri="{FF2B5EF4-FFF2-40B4-BE49-F238E27FC236}">
                <a16:creationId xmlns:a16="http://schemas.microsoft.com/office/drawing/2014/main" id="{E2730E72-8D0C-9849-B689-B4BEB07099DE}"/>
              </a:ext>
            </a:extLst>
          </p:cNvPr>
          <p:cNvSpPr>
            <a:spLocks noGrp="1"/>
          </p:cNvSpPr>
          <p:nvPr>
            <p:ph type="pic" idx="14"/>
          </p:nvPr>
        </p:nvSpPr>
        <p:spPr>
          <a:xfrm>
            <a:off x="838201" y="1463040"/>
            <a:ext cx="5044440" cy="3362960"/>
          </a:xfrm>
          <a:prstGeom prst="roundRect">
            <a:avLst>
              <a:gd name="adj" fmla="val 2736"/>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12" name="Text Placeholder 3">
            <a:extLst>
              <a:ext uri="{FF2B5EF4-FFF2-40B4-BE49-F238E27FC236}">
                <a16:creationId xmlns:a16="http://schemas.microsoft.com/office/drawing/2014/main" id="{70287752-A3D4-354A-80FC-B04FFE1BC6F4}"/>
              </a:ext>
            </a:extLst>
          </p:cNvPr>
          <p:cNvSpPr>
            <a:spLocks noGrp="1"/>
          </p:cNvSpPr>
          <p:nvPr>
            <p:ph type="body" sz="half" idx="2"/>
          </p:nvPr>
        </p:nvSpPr>
        <p:spPr>
          <a:xfrm>
            <a:off x="839788" y="5150923"/>
            <a:ext cx="5042853" cy="68817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0" name="Picture Placeholder 2">
            <a:extLst>
              <a:ext uri="{FF2B5EF4-FFF2-40B4-BE49-F238E27FC236}">
                <a16:creationId xmlns:a16="http://schemas.microsoft.com/office/drawing/2014/main" id="{D51B0398-8716-8F4A-97F7-95F84FB5CA3A}"/>
              </a:ext>
            </a:extLst>
          </p:cNvPr>
          <p:cNvSpPr>
            <a:spLocks noGrp="1"/>
          </p:cNvSpPr>
          <p:nvPr>
            <p:ph type="pic" idx="13"/>
          </p:nvPr>
        </p:nvSpPr>
        <p:spPr>
          <a:xfrm>
            <a:off x="6309360" y="1463040"/>
            <a:ext cx="5044440" cy="3362960"/>
          </a:xfrm>
          <a:prstGeom prst="roundRect">
            <a:avLst>
              <a:gd name="adj" fmla="val 2736"/>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13" name="Text Placeholder 3">
            <a:extLst>
              <a:ext uri="{FF2B5EF4-FFF2-40B4-BE49-F238E27FC236}">
                <a16:creationId xmlns:a16="http://schemas.microsoft.com/office/drawing/2014/main" id="{CBB708B0-6D17-BC4F-A793-1D36B2137D90}"/>
              </a:ext>
            </a:extLst>
          </p:cNvPr>
          <p:cNvSpPr>
            <a:spLocks noGrp="1"/>
          </p:cNvSpPr>
          <p:nvPr>
            <p:ph type="body" sz="half" idx="15"/>
          </p:nvPr>
        </p:nvSpPr>
        <p:spPr>
          <a:xfrm>
            <a:off x="6309360" y="5150923"/>
            <a:ext cx="5085807" cy="68817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2" name="Date Placeholder 1">
            <a:extLst>
              <a:ext uri="{FF2B5EF4-FFF2-40B4-BE49-F238E27FC236}">
                <a16:creationId xmlns:a16="http://schemas.microsoft.com/office/drawing/2014/main" id="{02822C03-EB4F-6C40-A1DC-FC28C5081126}"/>
              </a:ext>
            </a:extLst>
          </p:cNvPr>
          <p:cNvSpPr>
            <a:spLocks noGrp="1"/>
          </p:cNvSpPr>
          <p:nvPr>
            <p:ph type="dt" sz="half" idx="10"/>
          </p:nvPr>
        </p:nvSpPr>
        <p:spPr/>
        <p:txBody>
          <a:bodyPr/>
          <a:lstStyle/>
          <a:p>
            <a:fld id="{6B019124-9FEE-F749-B64E-9F79989DAC2E}" type="datetime1">
              <a:rPr lang="en-GB" smtClean="0"/>
              <a:t>22/03/2024</a:t>
            </a:fld>
            <a:endParaRPr lang="en-US"/>
          </a:p>
        </p:txBody>
      </p:sp>
      <p:sp>
        <p:nvSpPr>
          <p:cNvPr id="3" name="Footer Placeholder 2">
            <a:extLst>
              <a:ext uri="{FF2B5EF4-FFF2-40B4-BE49-F238E27FC236}">
                <a16:creationId xmlns:a16="http://schemas.microsoft.com/office/drawing/2014/main" id="{077AB214-15AA-D748-81F1-3058A17859E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A425E78-C9A1-1F43-B258-04C4C460ED07}"/>
              </a:ext>
            </a:extLst>
          </p:cNvPr>
          <p:cNvSpPr>
            <a:spLocks noGrp="1"/>
          </p:cNvSpPr>
          <p:nvPr>
            <p:ph type="sldNum" sz="quarter" idx="12"/>
          </p:nvPr>
        </p:nvSpPr>
        <p:spPr/>
        <p:txBody>
          <a:bodyPr/>
          <a:lstStyle/>
          <a:p>
            <a:fld id="{016687C5-7511-7743-B429-3BDBE272F28B}" type="slidenum">
              <a:rPr lang="en-US" smtClean="0"/>
              <a:t>‹#›</a:t>
            </a:fld>
            <a:endParaRPr lang="en-US"/>
          </a:p>
        </p:txBody>
      </p:sp>
    </p:spTree>
    <p:extLst>
      <p:ext uri="{BB962C8B-B14F-4D97-AF65-F5344CB8AC3E}">
        <p14:creationId xmlns:p14="http://schemas.microsoft.com/office/powerpoint/2010/main" val="9266117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Generic Section Titl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E568CA6-59BD-244B-9036-0C61FAFBFC2A}"/>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8160000" y="1818000"/>
            <a:ext cx="4032000" cy="5040000"/>
          </a:xfrm>
          <a:prstGeom prst="rect">
            <a:avLst/>
          </a:prstGeom>
        </p:spPr>
      </p:pic>
      <p:sp>
        <p:nvSpPr>
          <p:cNvPr id="15" name="Title 1">
            <a:extLst>
              <a:ext uri="{FF2B5EF4-FFF2-40B4-BE49-F238E27FC236}">
                <a16:creationId xmlns:a16="http://schemas.microsoft.com/office/drawing/2014/main" id="{D7F1ED91-20F3-6C45-B97B-320BA4DC48B7}"/>
              </a:ext>
            </a:extLst>
          </p:cNvPr>
          <p:cNvSpPr>
            <a:spLocks noGrp="1"/>
          </p:cNvSpPr>
          <p:nvPr>
            <p:ph type="title"/>
          </p:nvPr>
        </p:nvSpPr>
        <p:spPr>
          <a:xfrm>
            <a:off x="831850" y="1229360"/>
            <a:ext cx="7347646" cy="2558547"/>
          </a:xfrm>
        </p:spPr>
        <p:txBody>
          <a:bodyPr anchor="b">
            <a:normAutofit/>
          </a:bodyPr>
          <a:lstStyle>
            <a:lvl1pPr>
              <a:defRPr sz="4400"/>
            </a:lvl1pPr>
          </a:lstStyle>
          <a:p>
            <a:r>
              <a:rPr lang="en-US"/>
              <a:t>Click to edit Master title style</a:t>
            </a:r>
            <a:endParaRPr lang="en-US" dirty="0"/>
          </a:p>
        </p:txBody>
      </p:sp>
      <p:sp>
        <p:nvSpPr>
          <p:cNvPr id="16" name="Text Placeholder 2">
            <a:extLst>
              <a:ext uri="{FF2B5EF4-FFF2-40B4-BE49-F238E27FC236}">
                <a16:creationId xmlns:a16="http://schemas.microsoft.com/office/drawing/2014/main" id="{ACAD05E5-D687-604F-9665-B43A8F5A0F15}"/>
              </a:ext>
            </a:extLst>
          </p:cNvPr>
          <p:cNvSpPr>
            <a:spLocks noGrp="1"/>
          </p:cNvSpPr>
          <p:nvPr>
            <p:ph type="body" idx="1"/>
          </p:nvPr>
        </p:nvSpPr>
        <p:spPr>
          <a:xfrm>
            <a:off x="831850" y="3814895"/>
            <a:ext cx="7336790" cy="1500187"/>
          </a:xfrm>
        </p:spPr>
        <p:txBody>
          <a:bodyPr/>
          <a:lstStyle>
            <a:lvl1pPr marL="0" indent="0">
              <a:buNone/>
              <a:defRPr sz="2400">
                <a:solidFill>
                  <a:schemeClr val="tx2">
                    <a:lumMod val="75000"/>
                    <a:lumOff val="2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11" name="Picture 10" descr="UK Data Service logo">
            <a:extLst>
              <a:ext uri="{FF2B5EF4-FFF2-40B4-BE49-F238E27FC236}">
                <a16:creationId xmlns:a16="http://schemas.microsoft.com/office/drawing/2014/main" id="{156298A7-4C3C-BA4C-97D4-F2F510C5A17A}"/>
              </a:ext>
            </a:extLst>
          </p:cNvPr>
          <p:cNvPicPr>
            <a:picLocks noChangeAspect="1"/>
          </p:cNvPicPr>
          <p:nvPr userDrawn="1"/>
        </p:nvPicPr>
        <p:blipFill>
          <a:blip r:embed="rId3"/>
          <a:stretch>
            <a:fillRect/>
          </a:stretch>
        </p:blipFill>
        <p:spPr>
          <a:xfrm>
            <a:off x="599440" y="182880"/>
            <a:ext cx="3101521" cy="1059831"/>
          </a:xfrm>
          <a:prstGeom prst="rect">
            <a:avLst/>
          </a:prstGeom>
        </p:spPr>
      </p:pic>
      <p:sp>
        <p:nvSpPr>
          <p:cNvPr id="4" name="Date Placeholder 3">
            <a:extLst>
              <a:ext uri="{FF2B5EF4-FFF2-40B4-BE49-F238E27FC236}">
                <a16:creationId xmlns:a16="http://schemas.microsoft.com/office/drawing/2014/main" id="{576A7BAA-6633-ED49-B704-0C3C14CAA02E}"/>
              </a:ext>
            </a:extLst>
          </p:cNvPr>
          <p:cNvSpPr>
            <a:spLocks noGrp="1"/>
          </p:cNvSpPr>
          <p:nvPr>
            <p:ph type="dt" sz="half" idx="10"/>
          </p:nvPr>
        </p:nvSpPr>
        <p:spPr/>
        <p:txBody>
          <a:bodyPr/>
          <a:lstStyle/>
          <a:p>
            <a:fld id="{B215A42F-436F-F945-AF86-C545F1275288}" type="datetime1">
              <a:rPr lang="en-GB" smtClean="0"/>
              <a:t>22/03/2024</a:t>
            </a:fld>
            <a:endParaRPr lang="en-US" dirty="0"/>
          </a:p>
        </p:txBody>
      </p:sp>
      <p:sp>
        <p:nvSpPr>
          <p:cNvPr id="5" name="Footer Placeholder 4">
            <a:extLst>
              <a:ext uri="{FF2B5EF4-FFF2-40B4-BE49-F238E27FC236}">
                <a16:creationId xmlns:a16="http://schemas.microsoft.com/office/drawing/2014/main" id="{BFAB7BBB-4F97-4945-8A6E-B312377E7DB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24C29CD-B531-3345-9F02-2BBEC37AF461}"/>
              </a:ext>
            </a:extLst>
          </p:cNvPr>
          <p:cNvSpPr>
            <a:spLocks noGrp="1"/>
          </p:cNvSpPr>
          <p:nvPr>
            <p:ph type="sldNum" sz="quarter" idx="12"/>
          </p:nvPr>
        </p:nvSpPr>
        <p:spPr/>
        <p:txBody>
          <a:bodyPr/>
          <a:lstStyle/>
          <a:p>
            <a:fld id="{016687C5-7511-7743-B429-3BDBE272F28B}" type="slidenum">
              <a:rPr lang="en-US" smtClean="0"/>
              <a:t>‹#›</a:t>
            </a:fld>
            <a:endParaRPr lang="en-US"/>
          </a:p>
        </p:txBody>
      </p:sp>
    </p:spTree>
    <p:extLst>
      <p:ext uri="{BB962C8B-B14F-4D97-AF65-F5344CB8AC3E}">
        <p14:creationId xmlns:p14="http://schemas.microsoft.com/office/powerpoint/2010/main" val="375956210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Generic/Impact Text w/ Large Image">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8D637F60-8147-E64A-B40D-2B0E76450DAB}"/>
              </a:ext>
            </a:extLst>
          </p:cNvPr>
          <p:cNvSpPr>
            <a:spLocks noGrp="1"/>
          </p:cNvSpPr>
          <p:nvPr>
            <p:ph type="title"/>
          </p:nvPr>
        </p:nvSpPr>
        <p:spPr>
          <a:xfrm>
            <a:off x="838200" y="519964"/>
            <a:ext cx="9977271" cy="548819"/>
          </a:xfrm>
        </p:spPr>
        <p:txBody>
          <a:bodyPr>
            <a:noAutofit/>
          </a:bodyPr>
          <a:lstStyle>
            <a:lvl1pPr>
              <a:defRPr sz="3600"/>
            </a:lvl1pPr>
          </a:lstStyle>
          <a:p>
            <a:r>
              <a:rPr lang="en-US"/>
              <a:t>Click to edit Master title style</a:t>
            </a:r>
            <a:endParaRPr lang="en-US" dirty="0"/>
          </a:p>
        </p:txBody>
      </p:sp>
      <p:pic>
        <p:nvPicPr>
          <p:cNvPr id="13" name="Picture 12">
            <a:extLst>
              <a:ext uri="{FF2B5EF4-FFF2-40B4-BE49-F238E27FC236}">
                <a16:creationId xmlns:a16="http://schemas.microsoft.com/office/drawing/2014/main" id="{1D3CC57A-08FB-2043-9F96-FEB3835CE5EC}"/>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8052000" y="2718000"/>
            <a:ext cx="4140000" cy="4140000"/>
          </a:xfrm>
          <a:prstGeom prst="rect">
            <a:avLst/>
          </a:prstGeom>
        </p:spPr>
      </p:pic>
      <p:sp>
        <p:nvSpPr>
          <p:cNvPr id="15" name="Content Placeholder 2">
            <a:extLst>
              <a:ext uri="{FF2B5EF4-FFF2-40B4-BE49-F238E27FC236}">
                <a16:creationId xmlns:a16="http://schemas.microsoft.com/office/drawing/2014/main" id="{E30400B8-1E22-FA40-8821-BF2BE615A391}"/>
              </a:ext>
            </a:extLst>
          </p:cNvPr>
          <p:cNvSpPr>
            <a:spLocks noGrp="1"/>
          </p:cNvSpPr>
          <p:nvPr>
            <p:ph idx="1"/>
          </p:nvPr>
        </p:nvSpPr>
        <p:spPr>
          <a:xfrm>
            <a:off x="838200" y="1463040"/>
            <a:ext cx="3981994" cy="41137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Picture Placeholder 2">
            <a:extLst>
              <a:ext uri="{FF2B5EF4-FFF2-40B4-BE49-F238E27FC236}">
                <a16:creationId xmlns:a16="http://schemas.microsoft.com/office/drawing/2014/main" id="{B1AA4212-F7CB-D54A-B323-E0607E7F2D43}"/>
              </a:ext>
            </a:extLst>
          </p:cNvPr>
          <p:cNvSpPr>
            <a:spLocks noGrp="1"/>
          </p:cNvSpPr>
          <p:nvPr>
            <p:ph type="pic" idx="13" hasCustomPrompt="1"/>
          </p:nvPr>
        </p:nvSpPr>
        <p:spPr>
          <a:xfrm>
            <a:off x="5183188" y="1463040"/>
            <a:ext cx="6170612" cy="4113741"/>
          </a:xfrm>
          <a:prstGeom prst="roundRect">
            <a:avLst>
              <a:gd name="adj" fmla="val 2736"/>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Place black and white for generic/service content or </a:t>
            </a:r>
            <a:r>
              <a:rPr lang="en-US" dirty="0" err="1"/>
              <a:t>colour</a:t>
            </a:r>
            <a:r>
              <a:rPr lang="en-US" dirty="0"/>
              <a:t> image for ‘impact’ content.</a:t>
            </a:r>
          </a:p>
          <a:p>
            <a:endParaRPr lang="en-US" dirty="0"/>
          </a:p>
        </p:txBody>
      </p:sp>
      <p:sp>
        <p:nvSpPr>
          <p:cNvPr id="5" name="Date Placeholder 4">
            <a:extLst>
              <a:ext uri="{FF2B5EF4-FFF2-40B4-BE49-F238E27FC236}">
                <a16:creationId xmlns:a16="http://schemas.microsoft.com/office/drawing/2014/main" id="{24E5832B-BD35-5546-BFD6-7A0897477F2A}"/>
              </a:ext>
            </a:extLst>
          </p:cNvPr>
          <p:cNvSpPr>
            <a:spLocks noGrp="1"/>
          </p:cNvSpPr>
          <p:nvPr>
            <p:ph type="dt" sz="half" idx="10"/>
          </p:nvPr>
        </p:nvSpPr>
        <p:spPr/>
        <p:txBody>
          <a:bodyPr/>
          <a:lstStyle/>
          <a:p>
            <a:fld id="{121B5539-A31E-E445-B370-3EE7B5028308}" type="datetime1">
              <a:rPr lang="en-GB" smtClean="0"/>
              <a:t>22/03/2024</a:t>
            </a:fld>
            <a:endParaRPr lang="en-US"/>
          </a:p>
        </p:txBody>
      </p:sp>
      <p:sp>
        <p:nvSpPr>
          <p:cNvPr id="6" name="Footer Placeholder 5">
            <a:extLst>
              <a:ext uri="{FF2B5EF4-FFF2-40B4-BE49-F238E27FC236}">
                <a16:creationId xmlns:a16="http://schemas.microsoft.com/office/drawing/2014/main" id="{12417B17-7C2F-CC4E-8479-ACD6C7D4298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A5AC452-7B7D-9941-880B-F88136874632}"/>
              </a:ext>
            </a:extLst>
          </p:cNvPr>
          <p:cNvSpPr>
            <a:spLocks noGrp="1"/>
          </p:cNvSpPr>
          <p:nvPr>
            <p:ph type="sldNum" sz="quarter" idx="12"/>
          </p:nvPr>
        </p:nvSpPr>
        <p:spPr/>
        <p:txBody>
          <a:bodyPr/>
          <a:lstStyle/>
          <a:p>
            <a:fld id="{016687C5-7511-7743-B429-3BDBE272F28B}" type="slidenum">
              <a:rPr lang="en-US" smtClean="0"/>
              <a:t>‹#›</a:t>
            </a:fld>
            <a:endParaRPr lang="en-US"/>
          </a:p>
        </p:txBody>
      </p:sp>
    </p:spTree>
    <p:extLst>
      <p:ext uri="{BB962C8B-B14F-4D97-AF65-F5344CB8AC3E}">
        <p14:creationId xmlns:p14="http://schemas.microsoft.com/office/powerpoint/2010/main" val="179147696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Final Slide">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D257F14C-28EB-D44F-835B-2A45258A3E7D}"/>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4440193" y="0"/>
            <a:ext cx="4140000" cy="4140000"/>
          </a:xfrm>
          <a:prstGeom prst="rect">
            <a:avLst/>
          </a:prstGeom>
        </p:spPr>
      </p:pic>
      <p:pic>
        <p:nvPicPr>
          <p:cNvPr id="15" name="Picture 14">
            <a:extLst>
              <a:ext uri="{FF2B5EF4-FFF2-40B4-BE49-F238E27FC236}">
                <a16:creationId xmlns:a16="http://schemas.microsoft.com/office/drawing/2014/main" id="{3DCBD7EA-7633-8544-82AA-792AA39D270F}"/>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8052000" y="2718000"/>
            <a:ext cx="4140000" cy="4140000"/>
          </a:xfrm>
          <a:prstGeom prst="rect">
            <a:avLst/>
          </a:prstGeom>
        </p:spPr>
      </p:pic>
      <p:sp>
        <p:nvSpPr>
          <p:cNvPr id="13" name="Title 1">
            <a:extLst>
              <a:ext uri="{FF2B5EF4-FFF2-40B4-BE49-F238E27FC236}">
                <a16:creationId xmlns:a16="http://schemas.microsoft.com/office/drawing/2014/main" id="{2278BD0B-2407-594E-B441-F29356308E5A}"/>
              </a:ext>
            </a:extLst>
          </p:cNvPr>
          <p:cNvSpPr>
            <a:spLocks noGrp="1"/>
          </p:cNvSpPr>
          <p:nvPr>
            <p:ph type="title"/>
          </p:nvPr>
        </p:nvSpPr>
        <p:spPr>
          <a:xfrm>
            <a:off x="831850" y="1240077"/>
            <a:ext cx="5264150" cy="2547830"/>
          </a:xfrm>
        </p:spPr>
        <p:txBody>
          <a:bodyPr anchor="b">
            <a:normAutofit/>
          </a:bodyPr>
          <a:lstStyle>
            <a:lvl1pPr>
              <a:defRPr sz="4400"/>
            </a:lvl1pPr>
          </a:lstStyle>
          <a:p>
            <a:r>
              <a:rPr lang="en-US"/>
              <a:t>Click to edit Master title style</a:t>
            </a:r>
            <a:endParaRPr lang="en-US" dirty="0"/>
          </a:p>
        </p:txBody>
      </p:sp>
      <p:sp>
        <p:nvSpPr>
          <p:cNvPr id="14" name="Text Placeholder 2">
            <a:extLst>
              <a:ext uri="{FF2B5EF4-FFF2-40B4-BE49-F238E27FC236}">
                <a16:creationId xmlns:a16="http://schemas.microsoft.com/office/drawing/2014/main" id="{3073C0B5-D10A-244A-A642-F2ECD8D216A4}"/>
              </a:ext>
            </a:extLst>
          </p:cNvPr>
          <p:cNvSpPr>
            <a:spLocks noGrp="1"/>
          </p:cNvSpPr>
          <p:nvPr>
            <p:ph type="body" idx="1" hasCustomPrompt="1"/>
          </p:nvPr>
        </p:nvSpPr>
        <p:spPr>
          <a:xfrm>
            <a:off x="831850" y="3814895"/>
            <a:ext cx="5264150" cy="1500187"/>
          </a:xfrm>
        </p:spPr>
        <p:txBody>
          <a:bodyPr/>
          <a:lstStyle>
            <a:lvl1pPr marL="0" indent="0">
              <a:buNone/>
              <a:defRPr sz="2400">
                <a:solidFill>
                  <a:schemeClr val="tx2">
                    <a:lumMod val="75000"/>
                    <a:lumOff val="2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Insert contact details [name, email]</a:t>
            </a:r>
          </a:p>
        </p:txBody>
      </p:sp>
      <p:pic>
        <p:nvPicPr>
          <p:cNvPr id="17" name="Logo" descr="UK Data Service logo">
            <a:extLst>
              <a:ext uri="{FF2B5EF4-FFF2-40B4-BE49-F238E27FC236}">
                <a16:creationId xmlns:a16="http://schemas.microsoft.com/office/drawing/2014/main" id="{0F76BA20-AA2B-7340-AC15-C4F4ACBB3B65}"/>
              </a:ext>
            </a:extLst>
          </p:cNvPr>
          <p:cNvPicPr>
            <a:picLocks noChangeAspect="1"/>
          </p:cNvPicPr>
          <p:nvPr userDrawn="1"/>
        </p:nvPicPr>
        <p:blipFill>
          <a:blip r:embed="rId4"/>
          <a:stretch>
            <a:fillRect/>
          </a:stretch>
        </p:blipFill>
        <p:spPr>
          <a:xfrm>
            <a:off x="599440" y="182880"/>
            <a:ext cx="3101521" cy="1059831"/>
          </a:xfrm>
          <a:prstGeom prst="rect">
            <a:avLst/>
          </a:prstGeom>
        </p:spPr>
      </p:pic>
      <p:sp>
        <p:nvSpPr>
          <p:cNvPr id="3" name="Date Placeholder 2">
            <a:extLst>
              <a:ext uri="{FF2B5EF4-FFF2-40B4-BE49-F238E27FC236}">
                <a16:creationId xmlns:a16="http://schemas.microsoft.com/office/drawing/2014/main" id="{46CEB37C-4AD6-6546-88C7-0D5145F73F1B}"/>
              </a:ext>
            </a:extLst>
          </p:cNvPr>
          <p:cNvSpPr>
            <a:spLocks noGrp="1"/>
          </p:cNvSpPr>
          <p:nvPr>
            <p:ph type="dt" sz="half" idx="10"/>
          </p:nvPr>
        </p:nvSpPr>
        <p:spPr/>
        <p:txBody>
          <a:bodyPr/>
          <a:lstStyle/>
          <a:p>
            <a:fld id="{45591B23-550B-D34F-BD1A-05839C075451}" type="datetime1">
              <a:rPr lang="en-GB" smtClean="0"/>
              <a:t>22/03/2024</a:t>
            </a:fld>
            <a:endParaRPr lang="en-US"/>
          </a:p>
        </p:txBody>
      </p:sp>
      <p:sp>
        <p:nvSpPr>
          <p:cNvPr id="4" name="Footer Placeholder 3">
            <a:extLst>
              <a:ext uri="{FF2B5EF4-FFF2-40B4-BE49-F238E27FC236}">
                <a16:creationId xmlns:a16="http://schemas.microsoft.com/office/drawing/2014/main" id="{EFF34D09-7FF5-A642-B57F-6056C877E79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949AC83-1E27-5343-BB94-CDF1C9977B06}"/>
              </a:ext>
            </a:extLst>
          </p:cNvPr>
          <p:cNvSpPr>
            <a:spLocks noGrp="1"/>
          </p:cNvSpPr>
          <p:nvPr>
            <p:ph type="sldNum" sz="quarter" idx="12"/>
          </p:nvPr>
        </p:nvSpPr>
        <p:spPr/>
        <p:txBody>
          <a:bodyPr/>
          <a:lstStyle/>
          <a:p>
            <a:fld id="{016687C5-7511-7743-B429-3BDBE272F28B}" type="slidenum">
              <a:rPr lang="en-US" smtClean="0"/>
              <a:t>‹#›</a:t>
            </a:fld>
            <a:endParaRPr lang="en-US"/>
          </a:p>
        </p:txBody>
      </p:sp>
    </p:spTree>
    <p:extLst>
      <p:ext uri="{BB962C8B-B14F-4D97-AF65-F5344CB8AC3E}">
        <p14:creationId xmlns:p14="http://schemas.microsoft.com/office/powerpoint/2010/main" val="172462692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Slide 2">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2278BD0B-2407-594E-B441-F29356308E5A}"/>
              </a:ext>
            </a:extLst>
          </p:cNvPr>
          <p:cNvSpPr>
            <a:spLocks noGrp="1"/>
          </p:cNvSpPr>
          <p:nvPr>
            <p:ph type="title"/>
          </p:nvPr>
        </p:nvSpPr>
        <p:spPr>
          <a:xfrm>
            <a:off x="831850" y="1252603"/>
            <a:ext cx="5264150" cy="2535304"/>
          </a:xfrm>
        </p:spPr>
        <p:txBody>
          <a:bodyPr anchor="b">
            <a:normAutofit/>
          </a:bodyPr>
          <a:lstStyle>
            <a:lvl1pPr>
              <a:defRPr sz="4400"/>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46CEB37C-4AD6-6546-88C7-0D5145F73F1B}"/>
              </a:ext>
            </a:extLst>
          </p:cNvPr>
          <p:cNvSpPr>
            <a:spLocks noGrp="1"/>
          </p:cNvSpPr>
          <p:nvPr>
            <p:ph type="dt" sz="half" idx="10"/>
          </p:nvPr>
        </p:nvSpPr>
        <p:spPr/>
        <p:txBody>
          <a:bodyPr/>
          <a:lstStyle/>
          <a:p>
            <a:fld id="{45591B23-550B-D34F-BD1A-05839C075451}" type="datetime1">
              <a:rPr lang="en-GB" smtClean="0"/>
              <a:t>22/03/2024</a:t>
            </a:fld>
            <a:endParaRPr lang="en-US"/>
          </a:p>
        </p:txBody>
      </p:sp>
      <p:pic>
        <p:nvPicPr>
          <p:cNvPr id="10" name="Logo" descr="UK Data Service logo">
            <a:extLst>
              <a:ext uri="{FF2B5EF4-FFF2-40B4-BE49-F238E27FC236}">
                <a16:creationId xmlns:a16="http://schemas.microsoft.com/office/drawing/2014/main" id="{7236A974-59D9-5341-B4B6-A118591D7A93}"/>
              </a:ext>
            </a:extLst>
          </p:cNvPr>
          <p:cNvPicPr>
            <a:picLocks noChangeAspect="1"/>
          </p:cNvPicPr>
          <p:nvPr userDrawn="1"/>
        </p:nvPicPr>
        <p:blipFill>
          <a:blip r:embed="rId2"/>
          <a:stretch>
            <a:fillRect/>
          </a:stretch>
        </p:blipFill>
        <p:spPr>
          <a:xfrm>
            <a:off x="599440" y="182880"/>
            <a:ext cx="3101521" cy="1059831"/>
          </a:xfrm>
          <a:prstGeom prst="rect">
            <a:avLst/>
          </a:prstGeom>
        </p:spPr>
      </p:pic>
      <p:sp>
        <p:nvSpPr>
          <p:cNvPr id="14" name="Text Placeholder 2">
            <a:extLst>
              <a:ext uri="{FF2B5EF4-FFF2-40B4-BE49-F238E27FC236}">
                <a16:creationId xmlns:a16="http://schemas.microsoft.com/office/drawing/2014/main" id="{3073C0B5-D10A-244A-A642-F2ECD8D216A4}"/>
              </a:ext>
            </a:extLst>
          </p:cNvPr>
          <p:cNvSpPr>
            <a:spLocks noGrp="1"/>
          </p:cNvSpPr>
          <p:nvPr>
            <p:ph type="body" idx="1"/>
          </p:nvPr>
        </p:nvSpPr>
        <p:spPr>
          <a:xfrm>
            <a:off x="831850" y="3814895"/>
            <a:ext cx="5264150" cy="1500187"/>
          </a:xfrm>
        </p:spPr>
        <p:txBody>
          <a:bodyPr/>
          <a:lstStyle>
            <a:lvl1pPr marL="0" indent="0">
              <a:buNone/>
              <a:defRPr sz="2400">
                <a:solidFill>
                  <a:schemeClr val="tx2">
                    <a:lumMod val="75000"/>
                    <a:lumOff val="2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Footer Placeholder 3">
            <a:extLst>
              <a:ext uri="{FF2B5EF4-FFF2-40B4-BE49-F238E27FC236}">
                <a16:creationId xmlns:a16="http://schemas.microsoft.com/office/drawing/2014/main" id="{EFF34D09-7FF5-A642-B57F-6056C877E79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949AC83-1E27-5343-BB94-CDF1C9977B06}"/>
              </a:ext>
            </a:extLst>
          </p:cNvPr>
          <p:cNvSpPr>
            <a:spLocks noGrp="1"/>
          </p:cNvSpPr>
          <p:nvPr>
            <p:ph type="sldNum" sz="quarter" idx="12"/>
          </p:nvPr>
        </p:nvSpPr>
        <p:spPr/>
        <p:txBody>
          <a:bodyPr/>
          <a:lstStyle/>
          <a:p>
            <a:fld id="{016687C5-7511-7743-B429-3BDBE272F28B}" type="slidenum">
              <a:rPr lang="en-US" smtClean="0"/>
              <a:t>‹#›</a:t>
            </a:fld>
            <a:endParaRPr lang="en-US"/>
          </a:p>
        </p:txBody>
      </p:sp>
    </p:spTree>
    <p:extLst>
      <p:ext uri="{BB962C8B-B14F-4D97-AF65-F5344CB8AC3E}">
        <p14:creationId xmlns:p14="http://schemas.microsoft.com/office/powerpoint/2010/main" val="46700145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BB6CE-15A0-1F4C-8750-95EFE64645F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23ABD98-971F-2E47-A3B1-7DF8D243597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3D3FDF4-2C51-0642-B47E-E9644E942529}"/>
              </a:ext>
            </a:extLst>
          </p:cNvPr>
          <p:cNvSpPr>
            <a:spLocks noGrp="1"/>
          </p:cNvSpPr>
          <p:nvPr>
            <p:ph type="dt" sz="half" idx="10"/>
          </p:nvPr>
        </p:nvSpPr>
        <p:spPr/>
        <p:txBody>
          <a:bodyPr/>
          <a:lstStyle/>
          <a:p>
            <a:fld id="{49289C17-556E-C046-A339-146F08853335}" type="datetime1">
              <a:rPr lang="en-GB" smtClean="0"/>
              <a:t>22/03/2024</a:t>
            </a:fld>
            <a:endParaRPr lang="en-US"/>
          </a:p>
        </p:txBody>
      </p:sp>
      <p:sp>
        <p:nvSpPr>
          <p:cNvPr id="5" name="Footer Placeholder 4">
            <a:extLst>
              <a:ext uri="{FF2B5EF4-FFF2-40B4-BE49-F238E27FC236}">
                <a16:creationId xmlns:a16="http://schemas.microsoft.com/office/drawing/2014/main" id="{419A1DE3-9B49-6A45-9086-4F82B8A461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3178811-6AAB-0544-B451-5714A93F500C}"/>
              </a:ext>
            </a:extLst>
          </p:cNvPr>
          <p:cNvSpPr>
            <a:spLocks noGrp="1"/>
          </p:cNvSpPr>
          <p:nvPr>
            <p:ph type="sldNum" sz="quarter" idx="12"/>
          </p:nvPr>
        </p:nvSpPr>
        <p:spPr/>
        <p:txBody>
          <a:bodyPr/>
          <a:lstStyle/>
          <a:p>
            <a:fld id="{016687C5-7511-7743-B429-3BDBE272F28B}" type="slidenum">
              <a:rPr lang="en-US" smtClean="0"/>
              <a:t>‹#›</a:t>
            </a:fld>
            <a:endParaRPr lang="en-US"/>
          </a:p>
        </p:txBody>
      </p:sp>
    </p:spTree>
    <p:extLst>
      <p:ext uri="{BB962C8B-B14F-4D97-AF65-F5344CB8AC3E}">
        <p14:creationId xmlns:p14="http://schemas.microsoft.com/office/powerpoint/2010/main" val="63574092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D704203-40B6-AD49-BABA-0F53D899F92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AAD708B-2825-8A44-ADE7-0D8D0CFF2CC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3A64769-EEF7-A549-9639-8815B60030E5}"/>
              </a:ext>
            </a:extLst>
          </p:cNvPr>
          <p:cNvSpPr>
            <a:spLocks noGrp="1"/>
          </p:cNvSpPr>
          <p:nvPr>
            <p:ph type="dt" sz="half" idx="10"/>
          </p:nvPr>
        </p:nvSpPr>
        <p:spPr/>
        <p:txBody>
          <a:bodyPr/>
          <a:lstStyle/>
          <a:p>
            <a:fld id="{0A4E35E5-3497-504C-90EE-ACD012EC1750}" type="datetime1">
              <a:rPr lang="en-GB" smtClean="0"/>
              <a:t>22/03/2024</a:t>
            </a:fld>
            <a:endParaRPr lang="en-US"/>
          </a:p>
        </p:txBody>
      </p:sp>
      <p:sp>
        <p:nvSpPr>
          <p:cNvPr id="5" name="Footer Placeholder 4">
            <a:extLst>
              <a:ext uri="{FF2B5EF4-FFF2-40B4-BE49-F238E27FC236}">
                <a16:creationId xmlns:a16="http://schemas.microsoft.com/office/drawing/2014/main" id="{A4221ACA-B6B2-A145-B9B1-6320D9CAFDF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88F0699-5091-B846-8889-D3EC580EBA0B}"/>
              </a:ext>
            </a:extLst>
          </p:cNvPr>
          <p:cNvSpPr>
            <a:spLocks noGrp="1"/>
          </p:cNvSpPr>
          <p:nvPr>
            <p:ph type="sldNum" sz="quarter" idx="12"/>
          </p:nvPr>
        </p:nvSpPr>
        <p:spPr/>
        <p:txBody>
          <a:bodyPr/>
          <a:lstStyle/>
          <a:p>
            <a:fld id="{016687C5-7511-7743-B429-3BDBE272F28B}" type="slidenum">
              <a:rPr lang="en-US" smtClean="0"/>
              <a:t>‹#›</a:t>
            </a:fld>
            <a:endParaRPr lang="en-US"/>
          </a:p>
        </p:txBody>
      </p:sp>
    </p:spTree>
    <p:extLst>
      <p:ext uri="{BB962C8B-B14F-4D97-AF65-F5344CB8AC3E}">
        <p14:creationId xmlns:p14="http://schemas.microsoft.com/office/powerpoint/2010/main" val="2681949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ingle text block (No-colour Hex)">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AB4B117-0BB7-B947-BBCE-4B75B6FF2C13}"/>
              </a:ext>
            </a:extLst>
          </p:cNvPr>
          <p:cNvSpPr>
            <a:spLocks noGrp="1"/>
          </p:cNvSpPr>
          <p:nvPr>
            <p:ph type="title"/>
          </p:nvPr>
        </p:nvSpPr>
        <p:spPr>
          <a:xfrm>
            <a:off x="838200" y="513409"/>
            <a:ext cx="9977271" cy="548819"/>
          </a:xfrm>
        </p:spPr>
        <p:txBody>
          <a:bodyPr>
            <a:noAutofit/>
          </a:bodyPr>
          <a:lstStyle>
            <a:lvl1pPr>
              <a:defRPr sz="3600"/>
            </a:lvl1pPr>
          </a:lstStyle>
          <a:p>
            <a:r>
              <a:rPr lang="en-US"/>
              <a:t>Click to edit Master title style</a:t>
            </a:r>
            <a:endParaRPr lang="en-US" dirty="0"/>
          </a:p>
        </p:txBody>
      </p:sp>
      <p:sp>
        <p:nvSpPr>
          <p:cNvPr id="10" name="Text Placeholder 9"/>
          <p:cNvSpPr>
            <a:spLocks noGrp="1"/>
          </p:cNvSpPr>
          <p:nvPr>
            <p:ph type="body" sz="quarter" idx="13"/>
          </p:nvPr>
        </p:nvSpPr>
        <p:spPr>
          <a:xfrm>
            <a:off x="838200" y="1524001"/>
            <a:ext cx="9977438" cy="32209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pic>
        <p:nvPicPr>
          <p:cNvPr id="6" name="Picture 5" descr="&quot; &quot;">
            <a:extLst>
              <a:ext uri="{FF2B5EF4-FFF2-40B4-BE49-F238E27FC236}">
                <a16:creationId xmlns:a16="http://schemas.microsoft.com/office/drawing/2014/main" id="{5E49A4A5-C4C1-5D41-BB01-2986D21171C3}"/>
              </a:ext>
            </a:extLst>
          </p:cNvPr>
          <p:cNvPicPr>
            <a:picLocks noChangeAspect="1"/>
          </p:cNvPicPr>
          <p:nvPr userDrawn="1"/>
        </p:nvPicPr>
        <p:blipFill>
          <a:blip r:embed="rId2"/>
          <a:stretch>
            <a:fillRect/>
          </a:stretch>
        </p:blipFill>
        <p:spPr>
          <a:xfrm>
            <a:off x="8610600" y="3099873"/>
            <a:ext cx="3594462" cy="3594462"/>
          </a:xfrm>
          <a:prstGeom prst="rect">
            <a:avLst/>
          </a:prstGeom>
        </p:spPr>
      </p:pic>
      <p:sp>
        <p:nvSpPr>
          <p:cNvPr id="3" name="Date Placeholder 2">
            <a:extLst>
              <a:ext uri="{FF2B5EF4-FFF2-40B4-BE49-F238E27FC236}">
                <a16:creationId xmlns:a16="http://schemas.microsoft.com/office/drawing/2014/main" id="{46CEB37C-4AD6-6546-88C7-0D5145F73F1B}"/>
              </a:ext>
            </a:extLst>
          </p:cNvPr>
          <p:cNvSpPr>
            <a:spLocks noGrp="1"/>
          </p:cNvSpPr>
          <p:nvPr>
            <p:ph type="dt" sz="half" idx="10"/>
          </p:nvPr>
        </p:nvSpPr>
        <p:spPr/>
        <p:txBody>
          <a:bodyPr/>
          <a:lstStyle/>
          <a:p>
            <a:fld id="{F617DED8-4350-C740-BB7C-D6C45B1EB394}" type="datetime1">
              <a:rPr lang="en-GB" smtClean="0"/>
              <a:t>22/03/2024</a:t>
            </a:fld>
            <a:endParaRPr lang="en-US"/>
          </a:p>
        </p:txBody>
      </p:sp>
      <p:sp>
        <p:nvSpPr>
          <p:cNvPr id="4" name="Footer Placeholder 3">
            <a:extLst>
              <a:ext uri="{FF2B5EF4-FFF2-40B4-BE49-F238E27FC236}">
                <a16:creationId xmlns:a16="http://schemas.microsoft.com/office/drawing/2014/main" id="{EFF34D09-7FF5-A642-B57F-6056C877E79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949AC83-1E27-5343-BB94-CDF1C9977B06}"/>
              </a:ext>
            </a:extLst>
          </p:cNvPr>
          <p:cNvSpPr>
            <a:spLocks noGrp="1"/>
          </p:cNvSpPr>
          <p:nvPr>
            <p:ph type="sldNum" sz="quarter" idx="12"/>
          </p:nvPr>
        </p:nvSpPr>
        <p:spPr/>
        <p:txBody>
          <a:bodyPr/>
          <a:lstStyle/>
          <a:p>
            <a:fld id="{016687C5-7511-7743-B429-3BDBE272F28B}" type="slidenum">
              <a:rPr lang="en-US" smtClean="0"/>
              <a:t>‹#›</a:t>
            </a:fld>
            <a:endParaRPr lang="en-US"/>
          </a:p>
        </p:txBody>
      </p:sp>
    </p:spTree>
    <p:extLst>
      <p:ext uri="{BB962C8B-B14F-4D97-AF65-F5344CB8AC3E}">
        <p14:creationId xmlns:p14="http://schemas.microsoft.com/office/powerpoint/2010/main" val="40425614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Single text block (Colour Hex)">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AB4B117-0BB7-B947-BBCE-4B75B6FF2C13}"/>
              </a:ext>
            </a:extLst>
          </p:cNvPr>
          <p:cNvSpPr>
            <a:spLocks noGrp="1"/>
          </p:cNvSpPr>
          <p:nvPr>
            <p:ph type="title"/>
          </p:nvPr>
        </p:nvSpPr>
        <p:spPr>
          <a:xfrm>
            <a:off x="838200" y="538123"/>
            <a:ext cx="9977271" cy="548819"/>
          </a:xfrm>
        </p:spPr>
        <p:txBody>
          <a:bodyPr>
            <a:noAutofit/>
          </a:bodyPr>
          <a:lstStyle>
            <a:lvl1pPr>
              <a:defRPr sz="3600"/>
            </a:lvl1pPr>
          </a:lstStyle>
          <a:p>
            <a:r>
              <a:rPr lang="en-US"/>
              <a:t>Click to edit Master title style</a:t>
            </a:r>
            <a:endParaRPr lang="en-US" dirty="0"/>
          </a:p>
        </p:txBody>
      </p:sp>
      <p:sp>
        <p:nvSpPr>
          <p:cNvPr id="10" name="Text Placeholder 9"/>
          <p:cNvSpPr>
            <a:spLocks noGrp="1"/>
          </p:cNvSpPr>
          <p:nvPr>
            <p:ph type="body" sz="quarter" idx="13"/>
          </p:nvPr>
        </p:nvSpPr>
        <p:spPr>
          <a:xfrm>
            <a:off x="838200" y="1548713"/>
            <a:ext cx="8843682" cy="406545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pic>
        <p:nvPicPr>
          <p:cNvPr id="11" name="Picture 10" descr="&quot; &quot;">
            <a:extLst>
              <a:ext uri="{FF2B5EF4-FFF2-40B4-BE49-F238E27FC236}">
                <a16:creationId xmlns:a16="http://schemas.microsoft.com/office/drawing/2014/main" id="{96E4B558-0EB5-6F40-AF8C-7DF31DEF437A}"/>
              </a:ext>
            </a:extLst>
          </p:cNvPr>
          <p:cNvPicPr>
            <a:picLocks noChangeAspect="1"/>
          </p:cNvPicPr>
          <p:nvPr userDrawn="1"/>
        </p:nvPicPr>
        <p:blipFill>
          <a:blip r:embed="rId2"/>
          <a:stretch>
            <a:fillRect/>
          </a:stretch>
        </p:blipFill>
        <p:spPr>
          <a:xfrm>
            <a:off x="7112000" y="1223011"/>
            <a:ext cx="5080000" cy="6350000"/>
          </a:xfrm>
          <a:prstGeom prst="rect">
            <a:avLst/>
          </a:prstGeom>
        </p:spPr>
      </p:pic>
      <p:sp>
        <p:nvSpPr>
          <p:cNvPr id="2" name="Date Placeholder 1">
            <a:extLst>
              <a:ext uri="{FF2B5EF4-FFF2-40B4-BE49-F238E27FC236}">
                <a16:creationId xmlns:a16="http://schemas.microsoft.com/office/drawing/2014/main" id="{422CE153-A336-5918-5749-D02BBB6D265B}"/>
              </a:ext>
            </a:extLst>
          </p:cNvPr>
          <p:cNvSpPr>
            <a:spLocks noGrp="1"/>
          </p:cNvSpPr>
          <p:nvPr>
            <p:ph type="dt" sz="half" idx="14"/>
          </p:nvPr>
        </p:nvSpPr>
        <p:spPr/>
        <p:txBody>
          <a:bodyPr/>
          <a:lstStyle/>
          <a:p>
            <a:fld id="{94F93ADD-E702-C74C-B2F2-777AA750DCF5}" type="datetime1">
              <a:rPr lang="en-GB" smtClean="0"/>
              <a:t>22/03/2024</a:t>
            </a:fld>
            <a:endParaRPr lang="en-US" dirty="0"/>
          </a:p>
        </p:txBody>
      </p:sp>
      <p:sp>
        <p:nvSpPr>
          <p:cNvPr id="6" name="Footer Placeholder 5">
            <a:extLst>
              <a:ext uri="{FF2B5EF4-FFF2-40B4-BE49-F238E27FC236}">
                <a16:creationId xmlns:a16="http://schemas.microsoft.com/office/drawing/2014/main" id="{1590968D-23E8-F73D-0091-D1E4C90E4539}"/>
              </a:ext>
            </a:extLst>
          </p:cNvPr>
          <p:cNvSpPr>
            <a:spLocks noGrp="1"/>
          </p:cNvSpPr>
          <p:nvPr>
            <p:ph type="ftr" sz="quarter" idx="15"/>
          </p:nvPr>
        </p:nvSpPr>
        <p:spPr/>
        <p:txBody>
          <a:bodyPr/>
          <a:lstStyle/>
          <a:p>
            <a:endParaRPr lang="en-US" dirty="0"/>
          </a:p>
        </p:txBody>
      </p:sp>
      <p:sp>
        <p:nvSpPr>
          <p:cNvPr id="7" name="Slide Number Placeholder 6">
            <a:extLst>
              <a:ext uri="{FF2B5EF4-FFF2-40B4-BE49-F238E27FC236}">
                <a16:creationId xmlns:a16="http://schemas.microsoft.com/office/drawing/2014/main" id="{11F85C31-DABF-AC75-D965-D245B6A78374}"/>
              </a:ext>
            </a:extLst>
          </p:cNvPr>
          <p:cNvSpPr>
            <a:spLocks noGrp="1"/>
          </p:cNvSpPr>
          <p:nvPr>
            <p:ph type="sldNum" sz="quarter" idx="16"/>
          </p:nvPr>
        </p:nvSpPr>
        <p:spPr/>
        <p:txBody>
          <a:bodyPr/>
          <a:lstStyle/>
          <a:p>
            <a:fld id="{016687C5-7511-7743-B429-3BDBE272F28B}" type="slidenum">
              <a:rPr lang="en-US" smtClean="0"/>
              <a:pPr/>
              <a:t>‹#›</a:t>
            </a:fld>
            <a:endParaRPr lang="en-US" dirty="0"/>
          </a:p>
        </p:txBody>
      </p:sp>
    </p:spTree>
    <p:extLst>
      <p:ext uri="{BB962C8B-B14F-4D97-AF65-F5344CB8AC3E}">
        <p14:creationId xmlns:p14="http://schemas.microsoft.com/office/powerpoint/2010/main" val="32803490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ingle text block (Small Hex)">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AB4B117-0BB7-B947-BBCE-4B75B6FF2C13}"/>
              </a:ext>
            </a:extLst>
          </p:cNvPr>
          <p:cNvSpPr>
            <a:spLocks noGrp="1"/>
          </p:cNvSpPr>
          <p:nvPr>
            <p:ph type="title"/>
          </p:nvPr>
        </p:nvSpPr>
        <p:spPr>
          <a:xfrm>
            <a:off x="838200" y="538123"/>
            <a:ext cx="9977271" cy="548819"/>
          </a:xfrm>
        </p:spPr>
        <p:txBody>
          <a:bodyPr>
            <a:noAutofit/>
          </a:bodyPr>
          <a:lstStyle>
            <a:lvl1pPr>
              <a:defRPr sz="3600"/>
            </a:lvl1pPr>
          </a:lstStyle>
          <a:p>
            <a:r>
              <a:rPr lang="en-US"/>
              <a:t>Click to edit Master title style</a:t>
            </a:r>
            <a:endParaRPr lang="en-US" dirty="0"/>
          </a:p>
        </p:txBody>
      </p:sp>
      <p:sp>
        <p:nvSpPr>
          <p:cNvPr id="10" name="Text Placeholder 9"/>
          <p:cNvSpPr>
            <a:spLocks noGrp="1"/>
          </p:cNvSpPr>
          <p:nvPr>
            <p:ph type="body" sz="quarter" idx="13"/>
          </p:nvPr>
        </p:nvSpPr>
        <p:spPr>
          <a:xfrm>
            <a:off x="838200" y="1540477"/>
            <a:ext cx="9977438" cy="425789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Footer Placeholder 3">
            <a:extLst>
              <a:ext uri="{FF2B5EF4-FFF2-40B4-BE49-F238E27FC236}">
                <a16:creationId xmlns:a16="http://schemas.microsoft.com/office/drawing/2014/main" id="{EFF34D09-7FF5-A642-B57F-6056C877E79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949AC83-1E27-5343-BB94-CDF1C9977B06}"/>
              </a:ext>
            </a:extLst>
          </p:cNvPr>
          <p:cNvSpPr>
            <a:spLocks noGrp="1"/>
          </p:cNvSpPr>
          <p:nvPr>
            <p:ph type="sldNum" sz="quarter" idx="12"/>
          </p:nvPr>
        </p:nvSpPr>
        <p:spPr/>
        <p:txBody>
          <a:bodyPr/>
          <a:lstStyle/>
          <a:p>
            <a:fld id="{016687C5-7511-7743-B429-3BDBE272F28B}" type="slidenum">
              <a:rPr lang="en-US" smtClean="0"/>
              <a:t>‹#›</a:t>
            </a:fld>
            <a:endParaRPr lang="en-US"/>
          </a:p>
        </p:txBody>
      </p:sp>
      <p:sp>
        <p:nvSpPr>
          <p:cNvPr id="3" name="Date Placeholder 2">
            <a:extLst>
              <a:ext uri="{FF2B5EF4-FFF2-40B4-BE49-F238E27FC236}">
                <a16:creationId xmlns:a16="http://schemas.microsoft.com/office/drawing/2014/main" id="{46CEB37C-4AD6-6546-88C7-0D5145F73F1B}"/>
              </a:ext>
            </a:extLst>
          </p:cNvPr>
          <p:cNvSpPr>
            <a:spLocks noGrp="1"/>
          </p:cNvSpPr>
          <p:nvPr>
            <p:ph type="dt" sz="half" idx="10"/>
          </p:nvPr>
        </p:nvSpPr>
        <p:spPr/>
        <p:txBody>
          <a:bodyPr/>
          <a:lstStyle/>
          <a:p>
            <a:fld id="{F617DED8-4350-C740-BB7C-D6C45B1EB394}" type="datetime1">
              <a:rPr lang="en-GB" smtClean="0"/>
              <a:t>22/03/2024</a:t>
            </a:fld>
            <a:endParaRPr lang="en-US"/>
          </a:p>
        </p:txBody>
      </p:sp>
      <p:pic>
        <p:nvPicPr>
          <p:cNvPr id="12" name="Picture 11">
            <a:extLst>
              <a:ext uri="{FF2B5EF4-FFF2-40B4-BE49-F238E27FC236}">
                <a16:creationId xmlns:a16="http://schemas.microsoft.com/office/drawing/2014/main" id="{8E568CA6-59BD-244B-9036-0C61FAFBFC2A}"/>
              </a:ext>
            </a:extLst>
          </p:cNvPr>
          <p:cNvPicPr>
            <a:picLocks noChangeAspect="1"/>
          </p:cNvPicPr>
          <p:nvPr userDrawn="1"/>
        </p:nvPicPr>
        <p:blipFill>
          <a:blip r:embed="rId2"/>
          <a:srcRect/>
          <a:stretch/>
        </p:blipFill>
        <p:spPr>
          <a:xfrm>
            <a:off x="10647926" y="5391304"/>
            <a:ext cx="1544074" cy="1930092"/>
          </a:xfrm>
          <a:prstGeom prst="rect">
            <a:avLst/>
          </a:prstGeom>
        </p:spPr>
      </p:pic>
    </p:spTree>
    <p:extLst>
      <p:ext uri="{BB962C8B-B14F-4D97-AF65-F5344CB8AC3E}">
        <p14:creationId xmlns:p14="http://schemas.microsoft.com/office/powerpoint/2010/main" val="39184233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2556283B-FAA3-0C45-8F69-C61CD2C68C0B}"/>
              </a:ext>
            </a:extLst>
          </p:cNvPr>
          <p:cNvSpPr>
            <a:spLocks noGrp="1"/>
          </p:cNvSpPr>
          <p:nvPr>
            <p:ph type="title"/>
          </p:nvPr>
        </p:nvSpPr>
        <p:spPr>
          <a:xfrm>
            <a:off x="838200" y="519964"/>
            <a:ext cx="9977271" cy="548819"/>
          </a:xfrm>
        </p:spPr>
        <p:txBody>
          <a:bodyPr>
            <a:noAutofit/>
          </a:bodyPr>
          <a:lstStyle>
            <a:lvl1pPr>
              <a:defRPr sz="3600"/>
            </a:lvl1pPr>
          </a:lstStyle>
          <a:p>
            <a:r>
              <a:rPr lang="en-US"/>
              <a:t>Click to edit Master title style</a:t>
            </a:r>
            <a:endParaRPr lang="en-US" dirty="0"/>
          </a:p>
        </p:txBody>
      </p:sp>
      <p:pic>
        <p:nvPicPr>
          <p:cNvPr id="12" name="Picture 11">
            <a:extLst>
              <a:ext uri="{FF2B5EF4-FFF2-40B4-BE49-F238E27FC236}">
                <a16:creationId xmlns:a16="http://schemas.microsoft.com/office/drawing/2014/main" id="{8D2BAFDA-3085-094D-8597-EA125B75D51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8052000" y="2718000"/>
            <a:ext cx="4140000" cy="4140000"/>
          </a:xfrm>
          <a:prstGeom prst="rect">
            <a:avLst/>
          </a:prstGeom>
        </p:spPr>
      </p:pic>
      <p:sp>
        <p:nvSpPr>
          <p:cNvPr id="3" name="Chart Placeholder 2">
            <a:extLst>
              <a:ext uri="{FF2B5EF4-FFF2-40B4-BE49-F238E27FC236}">
                <a16:creationId xmlns:a16="http://schemas.microsoft.com/office/drawing/2014/main" id="{D7C0223E-760F-4543-BDE3-CA6F2E441259}"/>
              </a:ext>
            </a:extLst>
          </p:cNvPr>
          <p:cNvSpPr>
            <a:spLocks noGrp="1"/>
          </p:cNvSpPr>
          <p:nvPr>
            <p:ph type="chart" sz="quarter" idx="13" hasCustomPrompt="1"/>
          </p:nvPr>
        </p:nvSpPr>
        <p:spPr>
          <a:xfrm>
            <a:off x="838200" y="1498600"/>
            <a:ext cx="7315200" cy="4484687"/>
          </a:xfrm>
        </p:spPr>
        <p:txBody>
          <a:bodyPr/>
          <a:lstStyle>
            <a:lvl1pPr marL="228600" marR="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lang="en-GB" smtClean="0">
                <a:effectLst/>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dirty="0"/>
              <a:t>Double click the icon to add and edit charts. Use suitable brand </a:t>
            </a:r>
            <a:r>
              <a:rPr lang="en-US" dirty="0" err="1"/>
              <a:t>colours</a:t>
            </a:r>
            <a:r>
              <a:rPr lang="en-US" dirty="0"/>
              <a:t> to change the chart’s appearance. Use black or purple </a:t>
            </a:r>
            <a:r>
              <a:rPr lang="en-US" dirty="0" err="1"/>
              <a:t>colour</a:t>
            </a:r>
            <a:r>
              <a:rPr lang="en-US" dirty="0"/>
              <a:t> (</a:t>
            </a:r>
            <a:r>
              <a:rPr lang="en-GB" dirty="0">
                <a:solidFill>
                  <a:srgbClr val="222221"/>
                </a:solidFill>
                <a:effectLst/>
                <a:latin typeface="Helvetica" pitchFamily="2" charset="0"/>
              </a:rPr>
              <a:t>#702082) for all text. Refer to theme and our brand guide for more colours.</a:t>
            </a:r>
          </a:p>
          <a:p>
            <a:endParaRPr lang="en-US" dirty="0"/>
          </a:p>
        </p:txBody>
      </p:sp>
      <p:sp>
        <p:nvSpPr>
          <p:cNvPr id="5" name="Date Placeholder 4">
            <a:extLst>
              <a:ext uri="{FF2B5EF4-FFF2-40B4-BE49-F238E27FC236}">
                <a16:creationId xmlns:a16="http://schemas.microsoft.com/office/drawing/2014/main" id="{8396E716-C6D3-7140-8AC0-DDCC0A368FE6}"/>
              </a:ext>
            </a:extLst>
          </p:cNvPr>
          <p:cNvSpPr>
            <a:spLocks noGrp="1"/>
          </p:cNvSpPr>
          <p:nvPr>
            <p:ph type="dt" sz="half" idx="10"/>
          </p:nvPr>
        </p:nvSpPr>
        <p:spPr/>
        <p:txBody>
          <a:bodyPr/>
          <a:lstStyle/>
          <a:p>
            <a:fld id="{BC2AF70C-7487-5D49-97F3-B37681DB2E7A}" type="datetime1">
              <a:rPr lang="en-GB" smtClean="0"/>
              <a:t>22/03/2024</a:t>
            </a:fld>
            <a:endParaRPr lang="en-US" dirty="0"/>
          </a:p>
        </p:txBody>
      </p:sp>
      <p:sp>
        <p:nvSpPr>
          <p:cNvPr id="6" name="Footer Placeholder 5">
            <a:extLst>
              <a:ext uri="{FF2B5EF4-FFF2-40B4-BE49-F238E27FC236}">
                <a16:creationId xmlns:a16="http://schemas.microsoft.com/office/drawing/2014/main" id="{0933742A-7D36-C84C-82B7-F28431F11E76}"/>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3EFA0B6A-A6F4-6C45-A2B9-16CA5FF6523D}"/>
              </a:ext>
            </a:extLst>
          </p:cNvPr>
          <p:cNvSpPr>
            <a:spLocks noGrp="1"/>
          </p:cNvSpPr>
          <p:nvPr>
            <p:ph type="sldNum" sz="quarter" idx="12"/>
          </p:nvPr>
        </p:nvSpPr>
        <p:spPr/>
        <p:txBody>
          <a:bodyPr/>
          <a:lstStyle/>
          <a:p>
            <a:fld id="{016687C5-7511-7743-B429-3BDBE272F28B}" type="slidenum">
              <a:rPr lang="en-US" smtClean="0"/>
              <a:t>‹#›</a:t>
            </a:fld>
            <a:endParaRPr lang="en-US" dirty="0"/>
          </a:p>
        </p:txBody>
      </p:sp>
    </p:spTree>
    <p:extLst>
      <p:ext uri="{BB962C8B-B14F-4D97-AF65-F5344CB8AC3E}">
        <p14:creationId xmlns:p14="http://schemas.microsoft.com/office/powerpoint/2010/main" val="4327451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6E85E4F7-9E26-F444-BDD5-B54AD9B3559B}"/>
              </a:ext>
            </a:extLst>
          </p:cNvPr>
          <p:cNvSpPr>
            <a:spLocks noGrp="1"/>
          </p:cNvSpPr>
          <p:nvPr>
            <p:ph type="title"/>
          </p:nvPr>
        </p:nvSpPr>
        <p:spPr>
          <a:xfrm>
            <a:off x="838200" y="519964"/>
            <a:ext cx="9977271" cy="548819"/>
          </a:xfrm>
        </p:spPr>
        <p:txBody>
          <a:bodyPr>
            <a:noAutofit/>
          </a:bodyPr>
          <a:lstStyle>
            <a:lvl1pPr>
              <a:defRPr sz="3600"/>
            </a:lvl1pPr>
          </a:lstStyle>
          <a:p>
            <a:r>
              <a:rPr lang="en-US"/>
              <a:t>Click to edit Master title style</a:t>
            </a:r>
            <a:endParaRPr lang="en-US" dirty="0"/>
          </a:p>
        </p:txBody>
      </p:sp>
      <p:pic>
        <p:nvPicPr>
          <p:cNvPr id="15" name="Picture 14">
            <a:extLst>
              <a:ext uri="{FF2B5EF4-FFF2-40B4-BE49-F238E27FC236}">
                <a16:creationId xmlns:a16="http://schemas.microsoft.com/office/drawing/2014/main" id="{8179C323-C234-3B4B-AC17-6AE6E5045608}"/>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8052000" y="2718000"/>
            <a:ext cx="4140000" cy="4140000"/>
          </a:xfrm>
          <a:prstGeom prst="rect">
            <a:avLst/>
          </a:prstGeom>
        </p:spPr>
      </p:pic>
      <p:sp>
        <p:nvSpPr>
          <p:cNvPr id="4" name="Table Placeholder 3">
            <a:extLst>
              <a:ext uri="{FF2B5EF4-FFF2-40B4-BE49-F238E27FC236}">
                <a16:creationId xmlns:a16="http://schemas.microsoft.com/office/drawing/2014/main" id="{3F149F08-6749-4F49-BA62-07A1E155EC2B}"/>
              </a:ext>
            </a:extLst>
          </p:cNvPr>
          <p:cNvSpPr>
            <a:spLocks noGrp="1"/>
          </p:cNvSpPr>
          <p:nvPr>
            <p:ph type="tbl" sz="quarter" idx="13" hasCustomPrompt="1"/>
          </p:nvPr>
        </p:nvSpPr>
        <p:spPr>
          <a:xfrm>
            <a:off x="838200" y="1498600"/>
            <a:ext cx="9977438" cy="3819525"/>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dirty="0"/>
              <a:t>Double click icon to design your table. Use black or purple </a:t>
            </a:r>
            <a:r>
              <a:rPr lang="en-US" dirty="0" err="1"/>
              <a:t>colour</a:t>
            </a:r>
            <a:r>
              <a:rPr lang="en-US" dirty="0"/>
              <a:t> (</a:t>
            </a:r>
            <a:r>
              <a:rPr lang="en-GB" dirty="0">
                <a:solidFill>
                  <a:srgbClr val="222221"/>
                </a:solidFill>
                <a:effectLst/>
                <a:latin typeface="Helvetica" pitchFamily="2" charset="0"/>
              </a:rPr>
              <a:t>#702082) for all text. Refer to theme and our brand guide for more colours.</a:t>
            </a:r>
          </a:p>
        </p:txBody>
      </p:sp>
      <p:sp>
        <p:nvSpPr>
          <p:cNvPr id="5" name="Date Placeholder 4">
            <a:extLst>
              <a:ext uri="{FF2B5EF4-FFF2-40B4-BE49-F238E27FC236}">
                <a16:creationId xmlns:a16="http://schemas.microsoft.com/office/drawing/2014/main" id="{8396E716-C6D3-7140-8AC0-DDCC0A368FE6}"/>
              </a:ext>
            </a:extLst>
          </p:cNvPr>
          <p:cNvSpPr>
            <a:spLocks noGrp="1"/>
          </p:cNvSpPr>
          <p:nvPr>
            <p:ph type="dt" sz="half" idx="10"/>
          </p:nvPr>
        </p:nvSpPr>
        <p:spPr/>
        <p:txBody>
          <a:bodyPr/>
          <a:lstStyle/>
          <a:p>
            <a:fld id="{98024559-C37D-F943-A0B6-3EDAAF776624}" type="datetime1">
              <a:rPr lang="en-GB" smtClean="0"/>
              <a:t>22/03/2024</a:t>
            </a:fld>
            <a:endParaRPr lang="en-US"/>
          </a:p>
        </p:txBody>
      </p:sp>
      <p:sp>
        <p:nvSpPr>
          <p:cNvPr id="6" name="Footer Placeholder 5">
            <a:extLst>
              <a:ext uri="{FF2B5EF4-FFF2-40B4-BE49-F238E27FC236}">
                <a16:creationId xmlns:a16="http://schemas.microsoft.com/office/drawing/2014/main" id="{0933742A-7D36-C84C-82B7-F28431F11E76}"/>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3EFA0B6A-A6F4-6C45-A2B9-16CA5FF6523D}"/>
              </a:ext>
            </a:extLst>
          </p:cNvPr>
          <p:cNvSpPr>
            <a:spLocks noGrp="1"/>
          </p:cNvSpPr>
          <p:nvPr>
            <p:ph type="sldNum" sz="quarter" idx="12"/>
          </p:nvPr>
        </p:nvSpPr>
        <p:spPr/>
        <p:txBody>
          <a:bodyPr/>
          <a:lstStyle/>
          <a:p>
            <a:fld id="{016687C5-7511-7743-B429-3BDBE272F28B}" type="slidenum">
              <a:rPr lang="en-US" smtClean="0"/>
              <a:t>‹#›</a:t>
            </a:fld>
            <a:endParaRPr lang="en-US"/>
          </a:p>
        </p:txBody>
      </p:sp>
    </p:spTree>
    <p:extLst>
      <p:ext uri="{BB962C8B-B14F-4D97-AF65-F5344CB8AC3E}">
        <p14:creationId xmlns:p14="http://schemas.microsoft.com/office/powerpoint/2010/main" val="6693592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martArt">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6E85E4F7-9E26-F444-BDD5-B54AD9B3559B}"/>
              </a:ext>
            </a:extLst>
          </p:cNvPr>
          <p:cNvSpPr>
            <a:spLocks noGrp="1"/>
          </p:cNvSpPr>
          <p:nvPr>
            <p:ph type="title"/>
          </p:nvPr>
        </p:nvSpPr>
        <p:spPr>
          <a:xfrm>
            <a:off x="838200" y="519964"/>
            <a:ext cx="9977271" cy="548819"/>
          </a:xfrm>
        </p:spPr>
        <p:txBody>
          <a:bodyPr>
            <a:noAutofit/>
          </a:bodyPr>
          <a:lstStyle>
            <a:lvl1pPr>
              <a:defRPr sz="3600"/>
            </a:lvl1pPr>
          </a:lstStyle>
          <a:p>
            <a:r>
              <a:rPr lang="en-US"/>
              <a:t>Click to edit Master title style</a:t>
            </a:r>
            <a:endParaRPr lang="en-US" dirty="0"/>
          </a:p>
        </p:txBody>
      </p:sp>
      <p:pic>
        <p:nvPicPr>
          <p:cNvPr id="15" name="Picture 14">
            <a:extLst>
              <a:ext uri="{FF2B5EF4-FFF2-40B4-BE49-F238E27FC236}">
                <a16:creationId xmlns:a16="http://schemas.microsoft.com/office/drawing/2014/main" id="{8179C323-C234-3B4B-AC17-6AE6E5045608}"/>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8052000" y="2718000"/>
            <a:ext cx="4140000" cy="4140000"/>
          </a:xfrm>
          <a:prstGeom prst="rect">
            <a:avLst/>
          </a:prstGeom>
        </p:spPr>
      </p:pic>
      <p:sp>
        <p:nvSpPr>
          <p:cNvPr id="5" name="Date Placeholder 4">
            <a:extLst>
              <a:ext uri="{FF2B5EF4-FFF2-40B4-BE49-F238E27FC236}">
                <a16:creationId xmlns:a16="http://schemas.microsoft.com/office/drawing/2014/main" id="{8396E716-C6D3-7140-8AC0-DDCC0A368FE6}"/>
              </a:ext>
            </a:extLst>
          </p:cNvPr>
          <p:cNvSpPr>
            <a:spLocks noGrp="1"/>
          </p:cNvSpPr>
          <p:nvPr>
            <p:ph type="dt" sz="half" idx="10"/>
          </p:nvPr>
        </p:nvSpPr>
        <p:spPr/>
        <p:txBody>
          <a:bodyPr/>
          <a:lstStyle/>
          <a:p>
            <a:fld id="{98024559-C37D-F943-A0B6-3EDAAF776624}" type="datetime1">
              <a:rPr lang="en-GB" smtClean="0"/>
              <a:t>22/03/2024</a:t>
            </a:fld>
            <a:endParaRPr lang="en-US"/>
          </a:p>
        </p:txBody>
      </p:sp>
      <p:sp>
        <p:nvSpPr>
          <p:cNvPr id="6" name="Footer Placeholder 5">
            <a:extLst>
              <a:ext uri="{FF2B5EF4-FFF2-40B4-BE49-F238E27FC236}">
                <a16:creationId xmlns:a16="http://schemas.microsoft.com/office/drawing/2014/main" id="{0933742A-7D36-C84C-82B7-F28431F11E76}"/>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3EFA0B6A-A6F4-6C45-A2B9-16CA5FF6523D}"/>
              </a:ext>
            </a:extLst>
          </p:cNvPr>
          <p:cNvSpPr>
            <a:spLocks noGrp="1"/>
          </p:cNvSpPr>
          <p:nvPr>
            <p:ph type="sldNum" sz="quarter" idx="12"/>
          </p:nvPr>
        </p:nvSpPr>
        <p:spPr/>
        <p:txBody>
          <a:bodyPr/>
          <a:lstStyle/>
          <a:p>
            <a:fld id="{016687C5-7511-7743-B429-3BDBE272F28B}" type="slidenum">
              <a:rPr lang="en-US" smtClean="0"/>
              <a:t>‹#›</a:t>
            </a:fld>
            <a:endParaRPr lang="en-US"/>
          </a:p>
        </p:txBody>
      </p:sp>
      <p:sp>
        <p:nvSpPr>
          <p:cNvPr id="11" name="SmartArt Placeholder 3"/>
          <p:cNvSpPr>
            <a:spLocks noGrp="1"/>
          </p:cNvSpPr>
          <p:nvPr>
            <p:ph type="dgm" sz="quarter" idx="13"/>
          </p:nvPr>
        </p:nvSpPr>
        <p:spPr>
          <a:xfrm>
            <a:off x="838200" y="1773238"/>
            <a:ext cx="9424988" cy="3600450"/>
          </a:xfrm>
        </p:spPr>
        <p:txBody>
          <a:bodyPr/>
          <a:lstStyle/>
          <a:p>
            <a:r>
              <a:rPr lang="en-US"/>
              <a:t>Click icon to add SmartArt graphic</a:t>
            </a:r>
            <a:endParaRPr lang="en-GB" dirty="0"/>
          </a:p>
        </p:txBody>
      </p:sp>
    </p:spTree>
    <p:extLst>
      <p:ext uri="{BB962C8B-B14F-4D97-AF65-F5344CB8AC3E}">
        <p14:creationId xmlns:p14="http://schemas.microsoft.com/office/powerpoint/2010/main" val="928371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Generic Text &amp; Image">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F05234C-2ACE-284E-9BC2-36AD230EE50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8160000" y="1818000"/>
            <a:ext cx="4032000" cy="5040000"/>
          </a:xfrm>
          <a:prstGeom prst="rect">
            <a:avLst/>
          </a:prstGeom>
        </p:spPr>
      </p:pic>
      <p:sp>
        <p:nvSpPr>
          <p:cNvPr id="2" name="Title 1">
            <a:extLst>
              <a:ext uri="{FF2B5EF4-FFF2-40B4-BE49-F238E27FC236}">
                <a16:creationId xmlns:a16="http://schemas.microsoft.com/office/drawing/2014/main" id="{0A51BE7A-0162-E341-B254-C9EBCDF7DC93}"/>
              </a:ext>
            </a:extLst>
          </p:cNvPr>
          <p:cNvSpPr>
            <a:spLocks noGrp="1"/>
          </p:cNvSpPr>
          <p:nvPr>
            <p:ph type="title"/>
          </p:nvPr>
        </p:nvSpPr>
        <p:spPr>
          <a:xfrm>
            <a:off x="838200" y="519964"/>
            <a:ext cx="9977271" cy="548819"/>
          </a:xfrm>
        </p:spPr>
        <p:txBody>
          <a:bodyPr>
            <a:noAutofit/>
          </a:bodyPr>
          <a:lstStyle>
            <a:lvl1pPr>
              <a:defRPr sz="3600"/>
            </a:lvl1pPr>
          </a:lstStyle>
          <a:p>
            <a:r>
              <a:rPr lang="en-US"/>
              <a:t>Click to edit Master title style</a:t>
            </a:r>
            <a:endParaRPr lang="en-US" dirty="0"/>
          </a:p>
        </p:txBody>
      </p:sp>
      <p:sp>
        <p:nvSpPr>
          <p:cNvPr id="17" name="Content Placeholder 2">
            <a:extLst>
              <a:ext uri="{FF2B5EF4-FFF2-40B4-BE49-F238E27FC236}">
                <a16:creationId xmlns:a16="http://schemas.microsoft.com/office/drawing/2014/main" id="{62430BE4-70A3-6545-9DF6-33845DC86CAB}"/>
              </a:ext>
            </a:extLst>
          </p:cNvPr>
          <p:cNvSpPr>
            <a:spLocks noGrp="1"/>
          </p:cNvSpPr>
          <p:nvPr>
            <p:ph idx="1"/>
          </p:nvPr>
        </p:nvSpPr>
        <p:spPr>
          <a:xfrm>
            <a:off x="838200" y="1459478"/>
            <a:ext cx="504444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Picture Placeholder 2">
            <a:extLst>
              <a:ext uri="{FF2B5EF4-FFF2-40B4-BE49-F238E27FC236}">
                <a16:creationId xmlns:a16="http://schemas.microsoft.com/office/drawing/2014/main" id="{A88647BF-A57C-8249-889F-5AC7DD3202E7}"/>
              </a:ext>
            </a:extLst>
          </p:cNvPr>
          <p:cNvSpPr>
            <a:spLocks noGrp="1"/>
          </p:cNvSpPr>
          <p:nvPr>
            <p:ph type="pic" idx="13" hasCustomPrompt="1"/>
          </p:nvPr>
        </p:nvSpPr>
        <p:spPr>
          <a:xfrm>
            <a:off x="6309360" y="1463040"/>
            <a:ext cx="5044440" cy="3362960"/>
          </a:xfrm>
          <a:prstGeom prst="roundRect">
            <a:avLst>
              <a:gd name="adj" fmla="val 2736"/>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Place black and white image for generic/service content or </a:t>
            </a:r>
            <a:r>
              <a:rPr lang="en-US" dirty="0" err="1"/>
              <a:t>colour</a:t>
            </a:r>
            <a:r>
              <a:rPr lang="en-US" dirty="0"/>
              <a:t> image for ‘impact’ content.</a:t>
            </a:r>
          </a:p>
          <a:p>
            <a:endParaRPr lang="en-US" dirty="0"/>
          </a:p>
        </p:txBody>
      </p:sp>
      <p:sp>
        <p:nvSpPr>
          <p:cNvPr id="4" name="Date Placeholder 3">
            <a:extLst>
              <a:ext uri="{FF2B5EF4-FFF2-40B4-BE49-F238E27FC236}">
                <a16:creationId xmlns:a16="http://schemas.microsoft.com/office/drawing/2014/main" id="{E1244F07-9552-DF47-A3DF-81EEEB30D5D2}"/>
              </a:ext>
            </a:extLst>
          </p:cNvPr>
          <p:cNvSpPr>
            <a:spLocks noGrp="1"/>
          </p:cNvSpPr>
          <p:nvPr>
            <p:ph type="dt" sz="half" idx="10"/>
          </p:nvPr>
        </p:nvSpPr>
        <p:spPr/>
        <p:txBody>
          <a:bodyPr/>
          <a:lstStyle/>
          <a:p>
            <a:fld id="{9059AB2C-4B99-BA49-A1DA-3174DB9E16C4}" type="datetime1">
              <a:rPr lang="en-GB" smtClean="0"/>
              <a:t>22/03/2024</a:t>
            </a:fld>
            <a:endParaRPr lang="en-US" dirty="0"/>
          </a:p>
        </p:txBody>
      </p:sp>
      <p:sp>
        <p:nvSpPr>
          <p:cNvPr id="5" name="Footer Placeholder 4">
            <a:extLst>
              <a:ext uri="{FF2B5EF4-FFF2-40B4-BE49-F238E27FC236}">
                <a16:creationId xmlns:a16="http://schemas.microsoft.com/office/drawing/2014/main" id="{70360707-9E51-FF4F-8A77-BCC5BE6976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914B9F-1F46-414D-B534-1A5CCD323D2D}"/>
              </a:ext>
            </a:extLst>
          </p:cNvPr>
          <p:cNvSpPr>
            <a:spLocks noGrp="1"/>
          </p:cNvSpPr>
          <p:nvPr>
            <p:ph type="sldNum" sz="quarter" idx="12"/>
          </p:nvPr>
        </p:nvSpPr>
        <p:spPr/>
        <p:txBody>
          <a:bodyPr/>
          <a:lstStyle/>
          <a:p>
            <a:fld id="{016687C5-7511-7743-B429-3BDBE272F28B}" type="slidenum">
              <a:rPr lang="en-US" smtClean="0"/>
              <a:t>‹#›</a:t>
            </a:fld>
            <a:endParaRPr lang="en-US"/>
          </a:p>
        </p:txBody>
      </p:sp>
    </p:spTree>
    <p:extLst>
      <p:ext uri="{BB962C8B-B14F-4D97-AF65-F5344CB8AC3E}">
        <p14:creationId xmlns:p14="http://schemas.microsoft.com/office/powerpoint/2010/main" val="2170554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78D3251-F8FF-3E43-9ABF-224BA6655B7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5900C572-2F59-9442-A975-71EAAFC4CB2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4701CD03-6088-6243-83B0-E50471392CF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lumMod val="75000"/>
                    <a:lumOff val="25000"/>
                  </a:schemeClr>
                </a:solidFill>
              </a:defRPr>
            </a:lvl1pPr>
          </a:lstStyle>
          <a:p>
            <a:fld id="{94F93ADD-E702-C74C-B2F2-777AA750DCF5}" type="datetime1">
              <a:rPr lang="en-GB" smtClean="0"/>
              <a:t>22/03/2024</a:t>
            </a:fld>
            <a:endParaRPr lang="en-US" dirty="0"/>
          </a:p>
        </p:txBody>
      </p:sp>
      <p:sp>
        <p:nvSpPr>
          <p:cNvPr id="5" name="Footer Placeholder 4">
            <a:extLst>
              <a:ext uri="{FF2B5EF4-FFF2-40B4-BE49-F238E27FC236}">
                <a16:creationId xmlns:a16="http://schemas.microsoft.com/office/drawing/2014/main" id="{C51C6E44-43F8-EC48-801C-C47A6939FAC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lumMod val="75000"/>
                    <a:lumOff val="25000"/>
                  </a:schemeClr>
                </a:solidFill>
              </a:defRPr>
            </a:lvl1pPr>
          </a:lstStyle>
          <a:p>
            <a:endParaRPr lang="en-US" dirty="0"/>
          </a:p>
        </p:txBody>
      </p:sp>
      <p:sp>
        <p:nvSpPr>
          <p:cNvPr id="6" name="Slide Number Placeholder 5">
            <a:extLst>
              <a:ext uri="{FF2B5EF4-FFF2-40B4-BE49-F238E27FC236}">
                <a16:creationId xmlns:a16="http://schemas.microsoft.com/office/drawing/2014/main" id="{37BF583A-B9F5-4F41-8DD5-8AC7F4FF96A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2">
                    <a:lumMod val="75000"/>
                    <a:lumOff val="25000"/>
                  </a:schemeClr>
                </a:solidFill>
              </a:defRPr>
            </a:lvl1pPr>
          </a:lstStyle>
          <a:p>
            <a:fld id="{016687C5-7511-7743-B429-3BDBE272F28B}" type="slidenum">
              <a:rPr lang="en-US" smtClean="0"/>
              <a:pPr/>
              <a:t>‹#›</a:t>
            </a:fld>
            <a:endParaRPr lang="en-US" dirty="0"/>
          </a:p>
        </p:txBody>
      </p:sp>
    </p:spTree>
    <p:extLst>
      <p:ext uri="{BB962C8B-B14F-4D97-AF65-F5344CB8AC3E}">
        <p14:creationId xmlns:p14="http://schemas.microsoft.com/office/powerpoint/2010/main" val="3443375123"/>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712" r:id="rId3"/>
    <p:sldLayoutId id="2147483713" r:id="rId4"/>
    <p:sldLayoutId id="2147483714" r:id="rId5"/>
    <p:sldLayoutId id="2147483677" r:id="rId6"/>
    <p:sldLayoutId id="2147483669" r:id="rId7"/>
    <p:sldLayoutId id="2147483715" r:id="rId8"/>
    <p:sldLayoutId id="2147483665" r:id="rId9"/>
    <p:sldLayoutId id="2147483702" r:id="rId10"/>
    <p:sldLayoutId id="2147483680" r:id="rId11"/>
    <p:sldLayoutId id="2147483706" r:id="rId12"/>
    <p:sldLayoutId id="2147483671" r:id="rId13"/>
    <p:sldLayoutId id="2147483673" r:id="rId14"/>
    <p:sldLayoutId id="2147483692" r:id="rId15"/>
    <p:sldLayoutId id="2147483652" r:id="rId16"/>
    <p:sldLayoutId id="2147483653" r:id="rId17"/>
    <p:sldLayoutId id="2147483654" r:id="rId18"/>
    <p:sldLayoutId id="2147483655" r:id="rId19"/>
    <p:sldLayoutId id="2147483657" r:id="rId20"/>
    <p:sldLayoutId id="2147483670" r:id="rId21"/>
    <p:sldLayoutId id="2147483678" r:id="rId22"/>
    <p:sldLayoutId id="2147483658" r:id="rId23"/>
    <p:sldLayoutId id="2147483659" r:id="rId24"/>
  </p:sldLayoutIdLst>
  <p:hf hdr="0" ftr="0" dt="0"/>
  <p:txStyles>
    <p:titleStyle>
      <a:lvl1pPr algn="l" defTabSz="914400" rtl="0" eaLnBrk="1" latinLnBrk="0" hangingPunct="1">
        <a:lnSpc>
          <a:spcPct val="90000"/>
        </a:lnSpc>
        <a:spcBef>
          <a:spcPct val="0"/>
        </a:spcBef>
        <a:buNone/>
        <a:defRPr sz="4400" b="0" i="0"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2"/>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2"/>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0.xml.rels><?xml version="1.0" encoding="UTF-8" standalone="yes"?>
<Relationships xmlns="http://schemas.openxmlformats.org/package/2006/relationships"><Relationship Id="rId3" Type="http://schemas.openxmlformats.org/officeDocument/2006/relationships/hyperlink" Target="http://www.dailymail.co.uk/tvshowbiz/article-2403464/Paul-Hollywood-critical-mood-Lucy-gets-marching-orders-The-Great-British-Bake-Off.html" TargetMode="External"/><Relationship Id="rId2" Type="http://schemas.openxmlformats.org/officeDocument/2006/relationships/image" Target="../media/image17.jp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9.xml"/><Relationship Id="rId1" Type="http://schemas.openxmlformats.org/officeDocument/2006/relationships/slideLayout" Target="../slideLayouts/slideLayout4.xml"/><Relationship Id="rId5" Type="http://schemas.openxmlformats.org/officeDocument/2006/relationships/hyperlink" Target="https://creativecommons.org/licenses/by-nc-nd/3.0/" TargetMode="External"/><Relationship Id="rId4" Type="http://schemas.openxmlformats.org/officeDocument/2006/relationships/hyperlink" Target="https://www.the-generous-husband.com/2018/07/11/choices-and-consequences/"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21.jfif"/><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8" Type="http://schemas.openxmlformats.org/officeDocument/2006/relationships/hyperlink" Target="https://creativecommons.org/licenses/by/3.0/" TargetMode="External"/><Relationship Id="rId3" Type="http://schemas.openxmlformats.org/officeDocument/2006/relationships/image" Target="../media/image24.jpg"/><Relationship Id="rId7" Type="http://schemas.openxmlformats.org/officeDocument/2006/relationships/hyperlink" Target="https://www.flickr.com/photos/arg_flickr/8795938525/in/photolist-dBj82d-8XRNqX-4oDXXh-9v6GwD-dULJ3b-epgu5v-y1jiSk" TargetMode="External"/><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image" Target="../media/image25.jpg"/><Relationship Id="rId5" Type="http://schemas.openxmlformats.org/officeDocument/2006/relationships/hyperlink" Target="https://creativecommons.org/licenses/by-nc-sa/3.0/" TargetMode="External"/><Relationship Id="rId4" Type="http://schemas.openxmlformats.org/officeDocument/2006/relationships/hyperlink" Target="http://brewminate.com/the-history-of-alchemy-from-its-origins-to-the-philosophers-stone/" TargetMode="Externa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comments" Target="../comments/commen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3.xml"/><Relationship Id="rId1" Type="http://schemas.openxmlformats.org/officeDocument/2006/relationships/slideLayout" Target="../slideLayouts/slideLayout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2.xml"/><Relationship Id="rId1" Type="http://schemas.openxmlformats.org/officeDocument/2006/relationships/slideLayout" Target="../slideLayouts/slideLayout4.xml"/><Relationship Id="rId5" Type="http://schemas.openxmlformats.org/officeDocument/2006/relationships/hyperlink" Target="https://creativecommons.org/licenses/by/3.0/" TargetMode="External"/><Relationship Id="rId4" Type="http://schemas.openxmlformats.org/officeDocument/2006/relationships/hyperlink" Target="https://www.flickr.com/photos/autohistorian/32637661426" TargetMode="Externa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hyperlink" Target="https://creativecommons.org/licenses/by-nc-sa/3.0/" TargetMode="External"/><Relationship Id="rId3" Type="http://schemas.openxmlformats.org/officeDocument/2006/relationships/image" Target="../media/image11.jpg"/><Relationship Id="rId7" Type="http://schemas.openxmlformats.org/officeDocument/2006/relationships/hyperlink" Target="http://flickr.com/photos/herzogbr/3790452489" TargetMode="External"/><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13.jpg"/><Relationship Id="rId5" Type="http://schemas.openxmlformats.org/officeDocument/2006/relationships/image" Target="../media/image12.jpg"/><Relationship Id="rId4" Type="http://schemas.openxmlformats.org/officeDocument/2006/relationships/hyperlink" Target="https://www.publicdomainpictures.net/en/view-image.php?image=252648&amp;picture=essential-oils" TargetMode="External"/></Relationships>
</file>

<file path=ppt/slides/_rels/slide6.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61B70D4-7556-534B-BB93-5540A3673493}"/>
              </a:ext>
            </a:extLst>
          </p:cNvPr>
          <p:cNvSpPr>
            <a:spLocks noGrp="1"/>
          </p:cNvSpPr>
          <p:nvPr>
            <p:ph type="title"/>
          </p:nvPr>
        </p:nvSpPr>
        <p:spPr>
          <a:xfrm>
            <a:off x="831851" y="1209040"/>
            <a:ext cx="4730050" cy="2578867"/>
          </a:xfrm>
        </p:spPr>
        <p:txBody>
          <a:bodyPr>
            <a:normAutofit/>
          </a:bodyPr>
          <a:lstStyle/>
          <a:p>
            <a:r>
              <a:rPr lang="en-GB" dirty="0"/>
              <a:t>What is Reproducibility and why it matters for you</a:t>
            </a:r>
            <a:endParaRPr lang="en-US" dirty="0"/>
          </a:p>
        </p:txBody>
      </p:sp>
      <p:sp>
        <p:nvSpPr>
          <p:cNvPr id="5" name="Text Placeholder 4">
            <a:extLst>
              <a:ext uri="{FF2B5EF4-FFF2-40B4-BE49-F238E27FC236}">
                <a16:creationId xmlns:a16="http://schemas.microsoft.com/office/drawing/2014/main" id="{B23607BC-A661-1942-930C-8EB3C9C8AFDE}"/>
              </a:ext>
            </a:extLst>
          </p:cNvPr>
          <p:cNvSpPr>
            <a:spLocks noGrp="1"/>
          </p:cNvSpPr>
          <p:nvPr>
            <p:ph type="body" idx="1"/>
          </p:nvPr>
        </p:nvSpPr>
        <p:spPr/>
        <p:txBody>
          <a:bodyPr/>
          <a:lstStyle/>
          <a:p>
            <a:r>
              <a:rPr lang="en-GB" dirty="0"/>
              <a:t>Coding in Public Workshop</a:t>
            </a:r>
          </a:p>
          <a:p>
            <a:r>
              <a:rPr lang="en-GB" dirty="0"/>
              <a:t>2024</a:t>
            </a:r>
            <a:endParaRPr lang="en-US" dirty="0"/>
          </a:p>
        </p:txBody>
      </p:sp>
      <p:pic>
        <p:nvPicPr>
          <p:cNvPr id="7" name="Picture Placeholder 5">
            <a:extLst>
              <a:ext uri="{FF2B5EF4-FFF2-40B4-BE49-F238E27FC236}">
                <a16:creationId xmlns:a16="http://schemas.microsoft.com/office/drawing/2014/main" id="{081F8F27-1C23-DE44-B435-0913D52578A2}"/>
              </a:ext>
              <a:ext uri="{C183D7F6-B498-43B3-948B-1728B52AA6E4}">
                <adec:decorative xmlns:adec="http://schemas.microsoft.com/office/drawing/2017/decorative" val="1"/>
              </a:ext>
            </a:extLst>
          </p:cNvPr>
          <p:cNvPicPr>
            <a:picLocks noGrp="1" noChangeAspect="1"/>
          </p:cNvPicPr>
          <p:nvPr>
            <p:ph type="pic" idx="13"/>
          </p:nvPr>
        </p:nvPicPr>
        <p:blipFill>
          <a:blip r:embed="rId3"/>
          <a:srcRect l="4994" r="4994"/>
          <a:stretch>
            <a:fillRect/>
          </a:stretch>
        </p:blipFill>
        <p:spPr/>
      </p:pic>
      <p:pic>
        <p:nvPicPr>
          <p:cNvPr id="8" name="Picture 6">
            <a:extLst>
              <a:ext uri="{C183D7F6-B498-43B3-948B-1728B52AA6E4}">
                <adec:decorative xmlns:adec="http://schemas.microsoft.com/office/drawing/2017/decorative" val="1"/>
              </a:ext>
            </a:extLst>
          </p:cNvPr>
          <p:cNvPicPr>
            <a:picLocks noGrp="1" noChangeAspect="1" noChangeArrowheads="1"/>
          </p:cNvPicPr>
          <p:nvPr>
            <p:ph type="pic" idx="14"/>
          </p:nvPr>
        </p:nvPicPr>
        <p:blipFill>
          <a:blip r:embed="rId4">
            <a:extLst>
              <a:ext uri="{28A0092B-C50C-407E-A947-70E740481C1C}">
                <a14:useLocalDpi xmlns:a14="http://schemas.microsoft.com/office/drawing/2010/main" val="0"/>
              </a:ext>
            </a:extLst>
          </a:blip>
          <a:srcRect l="11899" r="11899"/>
          <a:stretch>
            <a:fillRect/>
          </a:stretch>
        </p:blipFill>
        <p:spPr bwMode="auto">
          <a:xfrm>
            <a:off x="4705949" y="1744755"/>
            <a:ext cx="3727451" cy="285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10"/>
          <p:cNvSpPr/>
          <p:nvPr/>
        </p:nvSpPr>
        <p:spPr>
          <a:xfrm>
            <a:off x="1208069" y="6479114"/>
            <a:ext cx="6690633" cy="230832"/>
          </a:xfrm>
          <a:prstGeom prst="rect">
            <a:avLst/>
          </a:prstGeom>
        </p:spPr>
        <p:txBody>
          <a:bodyPr wrap="square">
            <a:spAutoFit/>
          </a:bodyPr>
          <a:lstStyle/>
          <a:p>
            <a:pPr algn="r"/>
            <a:r>
              <a:rPr lang="en-GB" sz="900" dirty="0">
                <a:solidFill>
                  <a:prstClr val="black"/>
                </a:solidFill>
                <a:latin typeface="Arial" panose="020B0604020202020204" pitchFamily="34" charset="0"/>
                <a:cs typeface="Arial" panose="020B0604020202020204" pitchFamily="34" charset="0"/>
              </a:rPr>
              <a:t>Copyright © 2021. Created by Computational Social Science Training Team, UK Data Service. </a:t>
            </a:r>
            <a:endParaRPr lang="en-GB" sz="900" dirty="0"/>
          </a:p>
        </p:txBody>
      </p:sp>
      <p:sp>
        <p:nvSpPr>
          <p:cNvPr id="3" name="Slide Number Placeholder 2">
            <a:extLst>
              <a:ext uri="{FF2B5EF4-FFF2-40B4-BE49-F238E27FC236}">
                <a16:creationId xmlns:a16="http://schemas.microsoft.com/office/drawing/2014/main" id="{89B40B0B-BDD4-934E-8690-7D00D9EAE6BA}"/>
              </a:ext>
            </a:extLst>
          </p:cNvPr>
          <p:cNvSpPr>
            <a:spLocks noGrp="1"/>
          </p:cNvSpPr>
          <p:nvPr>
            <p:ph type="sldNum" sz="quarter" idx="12"/>
          </p:nvPr>
        </p:nvSpPr>
        <p:spPr/>
        <p:txBody>
          <a:bodyPr/>
          <a:lstStyle/>
          <a:p>
            <a:fld id="{016687C5-7511-7743-B429-3BDBE272F28B}" type="slidenum">
              <a:rPr lang="en-US" smtClean="0"/>
              <a:t>1</a:t>
            </a:fld>
            <a:endParaRPr lang="en-US"/>
          </a:p>
        </p:txBody>
      </p:sp>
    </p:spTree>
    <p:extLst>
      <p:ext uri="{BB962C8B-B14F-4D97-AF65-F5344CB8AC3E}">
        <p14:creationId xmlns:p14="http://schemas.microsoft.com/office/powerpoint/2010/main" val="38414580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3600" dirty="0"/>
              <a:t>Reproducible research is like a good recipe</a:t>
            </a:r>
          </a:p>
        </p:txBody>
      </p:sp>
      <p:sp>
        <p:nvSpPr>
          <p:cNvPr id="3" name="Text Placeholder 2"/>
          <p:cNvSpPr>
            <a:spLocks noGrp="1"/>
          </p:cNvSpPr>
          <p:nvPr>
            <p:ph type="body" sz="quarter" idx="13"/>
          </p:nvPr>
        </p:nvSpPr>
        <p:spPr/>
        <p:txBody>
          <a:bodyPr>
            <a:normAutofit/>
          </a:bodyPr>
          <a:lstStyle/>
          <a:p>
            <a:pPr marL="0" indent="0">
              <a:buNone/>
            </a:pPr>
            <a:r>
              <a:rPr lang="en-GB" dirty="0"/>
              <a:t>NOT like the technical challenge on Great British Bake Off</a:t>
            </a:r>
          </a:p>
        </p:txBody>
      </p:sp>
      <p:pic>
        <p:nvPicPr>
          <p:cNvPr id="6" name="Picture 5" descr="Great British Bake Off contestestants put trays of pastries on a table ready for blind judging. The pastries show extreme variability.">
            <a:extLst>
              <a:ext uri="{FF2B5EF4-FFF2-40B4-BE49-F238E27FC236}">
                <a16:creationId xmlns:a16="http://schemas.microsoft.com/office/drawing/2014/main" id="{A1AF0544-B6A6-47E7-9D18-2106AF8A1EFD}"/>
              </a:ext>
              <a:ext uri="{C183D7F6-B498-43B3-948B-1728B52AA6E4}">
                <adec:decorative xmlns:adec="http://schemas.microsoft.com/office/drawing/2017/decorative" val="0"/>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1573530" y="2059912"/>
            <a:ext cx="7827623" cy="4407668"/>
          </a:xfrm>
          <a:prstGeom prst="rect">
            <a:avLst/>
          </a:prstGeom>
        </p:spPr>
      </p:pic>
      <p:sp>
        <p:nvSpPr>
          <p:cNvPr id="4" name="Slide Number Placeholder 3"/>
          <p:cNvSpPr>
            <a:spLocks noGrp="1"/>
          </p:cNvSpPr>
          <p:nvPr>
            <p:ph type="sldNum" sz="quarter" idx="16"/>
          </p:nvPr>
        </p:nvSpPr>
        <p:spPr>
          <a:xfrm>
            <a:off x="8610600" y="6356350"/>
            <a:ext cx="2743200" cy="365125"/>
          </a:xfrm>
        </p:spPr>
        <p:txBody>
          <a:bodyPr/>
          <a:lstStyle/>
          <a:p>
            <a:fld id="{016687C5-7511-7743-B429-3BDBE272F28B}" type="slidenum">
              <a:rPr lang="en-US" smtClean="0"/>
              <a:t>10</a:t>
            </a:fld>
            <a:endParaRPr lang="en-US"/>
          </a:p>
        </p:txBody>
      </p:sp>
    </p:spTree>
    <p:extLst>
      <p:ext uri="{BB962C8B-B14F-4D97-AF65-F5344CB8AC3E}">
        <p14:creationId xmlns:p14="http://schemas.microsoft.com/office/powerpoint/2010/main" val="1732367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3600" dirty="0"/>
              <a:t>What do you think is driving this crisis?</a:t>
            </a:r>
          </a:p>
        </p:txBody>
      </p:sp>
      <p:pic>
        <p:nvPicPr>
          <p:cNvPr id="5" name="Picture 4" descr="A word cloud shows that the participants report pressure to publish, methods, data, code and ignorance as factors driving the crisis. ">
            <a:extLst>
              <a:ext uri="{FF2B5EF4-FFF2-40B4-BE49-F238E27FC236}">
                <a16:creationId xmlns:a16="http://schemas.microsoft.com/office/drawing/2014/main" id="{F1E2478B-8235-B85B-29DF-A00780B5F59A}"/>
              </a:ext>
            </a:extLst>
          </p:cNvPr>
          <p:cNvPicPr>
            <a:picLocks noChangeAspect="1"/>
          </p:cNvPicPr>
          <p:nvPr/>
        </p:nvPicPr>
        <p:blipFill rotWithShape="1">
          <a:blip r:embed="rId3"/>
          <a:srcRect l="19330" t="28316" r="31727" b="20550"/>
          <a:stretch/>
        </p:blipFill>
        <p:spPr>
          <a:xfrm>
            <a:off x="2356700" y="1941922"/>
            <a:ext cx="5967167" cy="3506771"/>
          </a:xfrm>
          <a:prstGeom prst="rect">
            <a:avLst/>
          </a:prstGeom>
        </p:spPr>
      </p:pic>
      <p:sp>
        <p:nvSpPr>
          <p:cNvPr id="4" name="Slide Number Placeholder 3"/>
          <p:cNvSpPr>
            <a:spLocks noGrp="1"/>
          </p:cNvSpPr>
          <p:nvPr>
            <p:ph type="sldNum" sz="quarter" idx="12"/>
          </p:nvPr>
        </p:nvSpPr>
        <p:spPr/>
        <p:txBody>
          <a:bodyPr/>
          <a:lstStyle/>
          <a:p>
            <a:fld id="{016687C5-7511-7743-B429-3BDBE272F28B}" type="slidenum">
              <a:rPr lang="en-US" smtClean="0"/>
              <a:t>11</a:t>
            </a:fld>
            <a:endParaRPr lang="en-US"/>
          </a:p>
        </p:txBody>
      </p:sp>
    </p:spTree>
    <p:extLst>
      <p:ext uri="{BB962C8B-B14F-4D97-AF65-F5344CB8AC3E}">
        <p14:creationId xmlns:p14="http://schemas.microsoft.com/office/powerpoint/2010/main" val="32205869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3600" dirty="0"/>
              <a:t>Does the crisis of reproducibility affect some researchers more than others?</a:t>
            </a:r>
          </a:p>
        </p:txBody>
      </p:sp>
      <p:sp>
        <p:nvSpPr>
          <p:cNvPr id="4" name="Slide Number Placeholder 3"/>
          <p:cNvSpPr>
            <a:spLocks noGrp="1"/>
          </p:cNvSpPr>
          <p:nvPr>
            <p:ph type="sldNum" sz="quarter" idx="12"/>
          </p:nvPr>
        </p:nvSpPr>
        <p:spPr/>
        <p:txBody>
          <a:bodyPr/>
          <a:lstStyle/>
          <a:p>
            <a:fld id="{016687C5-7511-7743-B429-3BDBE272F28B}" type="slidenum">
              <a:rPr lang="en-US" smtClean="0"/>
              <a:t>12</a:t>
            </a:fld>
            <a:endParaRPr lang="en-US"/>
          </a:p>
        </p:txBody>
      </p:sp>
      <p:pic>
        <p:nvPicPr>
          <p:cNvPr id="5" name="Picture 4" descr="Participants suggested that factors leading to why the crisis of reproducibility might affect some researchers more than others include the field of research and its use of technology, lack of training, fear of research being taken, whether the work is intended to be an article, poster, paper, workshop or other, and the emphasis within some fields on documentation, code and metadata.  ">
            <a:extLst>
              <a:ext uri="{FF2B5EF4-FFF2-40B4-BE49-F238E27FC236}">
                <a16:creationId xmlns:a16="http://schemas.microsoft.com/office/drawing/2014/main" id="{4A549DD5-D03F-FAAF-81A6-6BD810794EBD}"/>
              </a:ext>
            </a:extLst>
          </p:cNvPr>
          <p:cNvPicPr>
            <a:picLocks noChangeAspect="1"/>
          </p:cNvPicPr>
          <p:nvPr/>
        </p:nvPicPr>
        <p:blipFill rotWithShape="1">
          <a:blip r:embed="rId3"/>
          <a:srcRect l="2552" t="24604" r="2706" b="14365"/>
          <a:stretch/>
        </p:blipFill>
        <p:spPr>
          <a:xfrm>
            <a:off x="311085" y="1687398"/>
            <a:ext cx="11550976" cy="4185501"/>
          </a:xfrm>
          <a:prstGeom prst="rect">
            <a:avLst/>
          </a:prstGeom>
        </p:spPr>
      </p:pic>
    </p:spTree>
    <p:extLst>
      <p:ext uri="{BB962C8B-B14F-4D97-AF65-F5344CB8AC3E}">
        <p14:creationId xmlns:p14="http://schemas.microsoft.com/office/powerpoint/2010/main" val="31833759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3600" dirty="0"/>
              <a:t>Why you should care</a:t>
            </a:r>
          </a:p>
        </p:txBody>
      </p:sp>
      <p:sp>
        <p:nvSpPr>
          <p:cNvPr id="4" name="Slide Number Placeholder 3"/>
          <p:cNvSpPr>
            <a:spLocks noGrp="1"/>
          </p:cNvSpPr>
          <p:nvPr>
            <p:ph type="sldNum" sz="quarter" idx="12"/>
          </p:nvPr>
        </p:nvSpPr>
        <p:spPr/>
        <p:txBody>
          <a:bodyPr/>
          <a:lstStyle/>
          <a:p>
            <a:fld id="{016687C5-7511-7743-B429-3BDBE272F28B}" type="slidenum">
              <a:rPr lang="en-US" smtClean="0"/>
              <a:t>13</a:t>
            </a:fld>
            <a:endParaRPr lang="en-US"/>
          </a:p>
        </p:txBody>
      </p:sp>
    </p:spTree>
    <p:extLst>
      <p:ext uri="{BB962C8B-B14F-4D97-AF65-F5344CB8AC3E}">
        <p14:creationId xmlns:p14="http://schemas.microsoft.com/office/powerpoint/2010/main" val="8134656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3600" dirty="0"/>
              <a:t>Consequences for society</a:t>
            </a:r>
          </a:p>
        </p:txBody>
      </p:sp>
      <p:sp>
        <p:nvSpPr>
          <p:cNvPr id="3" name="Text Placeholder 2"/>
          <p:cNvSpPr>
            <a:spLocks noGrp="1"/>
          </p:cNvSpPr>
          <p:nvPr>
            <p:ph type="body" sz="quarter" idx="13"/>
          </p:nvPr>
        </p:nvSpPr>
        <p:spPr>
          <a:xfrm>
            <a:off x="838200" y="1548713"/>
            <a:ext cx="10515600" cy="4065454"/>
          </a:xfrm>
        </p:spPr>
        <p:txBody>
          <a:bodyPr>
            <a:normAutofit/>
          </a:bodyPr>
          <a:lstStyle/>
          <a:p>
            <a:r>
              <a:rPr lang="en-GB" dirty="0">
                <a:solidFill>
                  <a:srgbClr val="212322"/>
                </a:solidFill>
                <a:latin typeface="+mn-lt"/>
              </a:rPr>
              <a:t>Inappropriate take up e.g. pro-austerity “proof” (</a:t>
            </a:r>
            <a:r>
              <a:rPr lang="en-GB" dirty="0" err="1">
                <a:solidFill>
                  <a:srgbClr val="212322"/>
                </a:solidFill>
                <a:latin typeface="+mn-lt"/>
              </a:rPr>
              <a:t>Alesina</a:t>
            </a:r>
            <a:r>
              <a:rPr lang="en-GB" dirty="0">
                <a:solidFill>
                  <a:srgbClr val="212322"/>
                </a:solidFill>
                <a:latin typeface="+mn-lt"/>
              </a:rPr>
              <a:t> 2010, Krugman 2013, Devries 2011)</a:t>
            </a:r>
          </a:p>
          <a:p>
            <a:r>
              <a:rPr lang="en-GB" dirty="0">
                <a:solidFill>
                  <a:srgbClr val="212322"/>
                </a:solidFill>
                <a:latin typeface="+mn-lt"/>
              </a:rPr>
              <a:t>Wasted time, money, research efficiency, etc. (Freedman 2015, Mack 2014, </a:t>
            </a:r>
            <a:r>
              <a:rPr lang="en-GB" dirty="0" err="1">
                <a:solidFill>
                  <a:srgbClr val="212322"/>
                </a:solidFill>
                <a:latin typeface="+mn-lt"/>
              </a:rPr>
              <a:t>Roesch</a:t>
            </a:r>
            <a:r>
              <a:rPr lang="en-GB" dirty="0">
                <a:solidFill>
                  <a:srgbClr val="212322"/>
                </a:solidFill>
                <a:latin typeface="+mn-lt"/>
              </a:rPr>
              <a:t> 2020)</a:t>
            </a:r>
          </a:p>
          <a:p>
            <a:r>
              <a:rPr lang="en-GB" dirty="0">
                <a:solidFill>
                  <a:srgbClr val="212322"/>
                </a:solidFill>
                <a:latin typeface="+mn-lt"/>
              </a:rPr>
              <a:t>Loss of trust (Chambers 2014, Freedman 2015, Peterson 2021)</a:t>
            </a:r>
          </a:p>
        </p:txBody>
      </p:sp>
      <p:sp>
        <p:nvSpPr>
          <p:cNvPr id="4" name="Slide Number Placeholder 3"/>
          <p:cNvSpPr>
            <a:spLocks noGrp="1"/>
          </p:cNvSpPr>
          <p:nvPr>
            <p:ph type="sldNum" sz="quarter" idx="16"/>
          </p:nvPr>
        </p:nvSpPr>
        <p:spPr>
          <a:xfrm>
            <a:off x="8610600" y="6356350"/>
            <a:ext cx="2743200" cy="365125"/>
          </a:xfrm>
        </p:spPr>
        <p:txBody>
          <a:bodyPr/>
          <a:lstStyle/>
          <a:p>
            <a:fld id="{016687C5-7511-7743-B429-3BDBE272F28B}" type="slidenum">
              <a:rPr lang="en-US" smtClean="0"/>
              <a:t>14</a:t>
            </a:fld>
            <a:endParaRPr lang="en-US"/>
          </a:p>
        </p:txBody>
      </p:sp>
      <p:pic>
        <p:nvPicPr>
          <p:cNvPr id="6" name="Picture 5">
            <a:extLst>
              <a:ext uri="{FF2B5EF4-FFF2-40B4-BE49-F238E27FC236}">
                <a16:creationId xmlns:a16="http://schemas.microsoft.com/office/drawing/2014/main" id="{78801D4A-3D50-4BEB-A5C3-2CDC23BEEF8E}"/>
              </a:ext>
              <a:ext uri="{C183D7F6-B498-43B3-948B-1728B52AA6E4}">
                <adec:decorative xmlns:adec="http://schemas.microsoft.com/office/drawing/2017/decorative" val="1"/>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2351312" y="3495121"/>
            <a:ext cx="4422845" cy="2948563"/>
          </a:xfrm>
          <a:prstGeom prst="rect">
            <a:avLst/>
          </a:prstGeom>
        </p:spPr>
      </p:pic>
      <p:sp>
        <p:nvSpPr>
          <p:cNvPr id="7" name="TextBox 6">
            <a:extLst>
              <a:ext uri="{FF2B5EF4-FFF2-40B4-BE49-F238E27FC236}">
                <a16:creationId xmlns:a16="http://schemas.microsoft.com/office/drawing/2014/main" id="{61823E55-31DA-40FC-ABAC-693751FEF02C}"/>
              </a:ext>
              <a:ext uri="{C183D7F6-B498-43B3-948B-1728B52AA6E4}">
                <adec:decorative xmlns:adec="http://schemas.microsoft.com/office/drawing/2017/decorative" val="1"/>
              </a:ext>
            </a:extLst>
          </p:cNvPr>
          <p:cNvSpPr txBox="1"/>
          <p:nvPr/>
        </p:nvSpPr>
        <p:spPr>
          <a:xfrm>
            <a:off x="2890577" y="6451036"/>
            <a:ext cx="3732860" cy="230832"/>
          </a:xfrm>
          <a:prstGeom prst="rect">
            <a:avLst/>
          </a:prstGeom>
          <a:noFill/>
        </p:spPr>
        <p:txBody>
          <a:bodyPr wrap="square" rtlCol="0">
            <a:spAutoFit/>
          </a:bodyPr>
          <a:lstStyle/>
          <a:p>
            <a:r>
              <a:rPr lang="en-GB" sz="900" dirty="0">
                <a:hlinkClick r:id="rId4" tooltip="https://www.the-generous-husband.com/2018/07/11/choices-and-consequences/"/>
              </a:rPr>
              <a:t>This Photo</a:t>
            </a:r>
            <a:r>
              <a:rPr lang="en-GB" sz="900" dirty="0"/>
              <a:t> by Unknown Author is licensed under </a:t>
            </a:r>
            <a:r>
              <a:rPr lang="en-GB" sz="900" dirty="0">
                <a:hlinkClick r:id="rId5" tooltip="https://creativecommons.org/licenses/by-nc-nd/3.0/"/>
              </a:rPr>
              <a:t>CC BY-NC-ND</a:t>
            </a:r>
            <a:endParaRPr lang="en-GB" sz="900" dirty="0"/>
          </a:p>
        </p:txBody>
      </p:sp>
    </p:spTree>
    <p:extLst>
      <p:ext uri="{BB962C8B-B14F-4D97-AF65-F5344CB8AC3E}">
        <p14:creationId xmlns:p14="http://schemas.microsoft.com/office/powerpoint/2010/main" val="14309920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3600" dirty="0"/>
              <a:t>Consequences for science and scientists</a:t>
            </a:r>
          </a:p>
        </p:txBody>
      </p:sp>
      <p:sp>
        <p:nvSpPr>
          <p:cNvPr id="3" name="Text Placeholder 2"/>
          <p:cNvSpPr>
            <a:spLocks noGrp="1"/>
          </p:cNvSpPr>
          <p:nvPr>
            <p:ph type="body" sz="quarter" idx="13"/>
          </p:nvPr>
        </p:nvSpPr>
        <p:spPr>
          <a:xfrm>
            <a:off x="838199" y="1548713"/>
            <a:ext cx="10325519" cy="4065454"/>
          </a:xfrm>
        </p:spPr>
        <p:txBody>
          <a:bodyPr>
            <a:normAutofit/>
          </a:bodyPr>
          <a:lstStyle/>
          <a:p>
            <a:r>
              <a:rPr lang="en-GB" dirty="0">
                <a:solidFill>
                  <a:srgbClr val="212322"/>
                </a:solidFill>
                <a:latin typeface="+mn-lt"/>
              </a:rPr>
              <a:t>Wasted time, money, research efficiency, etc. (Freedman 2015)</a:t>
            </a:r>
          </a:p>
          <a:p>
            <a:r>
              <a:rPr lang="en-GB" dirty="0">
                <a:solidFill>
                  <a:srgbClr val="212322"/>
                </a:solidFill>
                <a:latin typeface="+mn-lt"/>
              </a:rPr>
              <a:t>Distorted research culture (Baker 2016, Freedman 2015,Roesch 2020)</a:t>
            </a:r>
          </a:p>
          <a:p>
            <a:r>
              <a:rPr lang="en-GB" dirty="0">
                <a:solidFill>
                  <a:srgbClr val="212322"/>
                </a:solidFill>
                <a:latin typeface="+mn-lt"/>
              </a:rPr>
              <a:t>Loss of trust (Chambers 2014, Freedman 2015)</a:t>
            </a:r>
          </a:p>
          <a:p>
            <a:r>
              <a:rPr lang="en-GB" dirty="0">
                <a:solidFill>
                  <a:srgbClr val="212322"/>
                </a:solidFill>
                <a:latin typeface="+mn-lt"/>
              </a:rPr>
              <a:t>Reputational damage (Chambers 2014)</a:t>
            </a:r>
          </a:p>
          <a:p>
            <a:endParaRPr lang="en-GB" dirty="0">
              <a:solidFill>
                <a:srgbClr val="212322"/>
              </a:solidFill>
              <a:latin typeface="+mn-lt"/>
            </a:endParaRPr>
          </a:p>
        </p:txBody>
      </p:sp>
      <p:sp>
        <p:nvSpPr>
          <p:cNvPr id="4" name="Slide Number Placeholder 3"/>
          <p:cNvSpPr>
            <a:spLocks noGrp="1"/>
          </p:cNvSpPr>
          <p:nvPr>
            <p:ph type="sldNum" sz="quarter" idx="16"/>
          </p:nvPr>
        </p:nvSpPr>
        <p:spPr>
          <a:xfrm>
            <a:off x="8610600" y="6356350"/>
            <a:ext cx="2743200" cy="365125"/>
          </a:xfrm>
        </p:spPr>
        <p:txBody>
          <a:bodyPr/>
          <a:lstStyle/>
          <a:p>
            <a:fld id="{016687C5-7511-7743-B429-3BDBE272F28B}" type="slidenum">
              <a:rPr lang="en-US" smtClean="0"/>
              <a:t>15</a:t>
            </a:fld>
            <a:endParaRPr lang="en-US"/>
          </a:p>
        </p:txBody>
      </p:sp>
      <p:pic>
        <p:nvPicPr>
          <p:cNvPr id="6" name="Picture 5">
            <a:extLst>
              <a:ext uri="{FF2B5EF4-FFF2-40B4-BE49-F238E27FC236}">
                <a16:creationId xmlns:a16="http://schemas.microsoft.com/office/drawing/2014/main" id="{01013927-EE14-41CF-BFD5-205E5E8548E9}"/>
              </a:ext>
              <a:ext uri="{C183D7F6-B498-43B3-948B-1728B52AA6E4}">
                <adec:decorative xmlns:adec="http://schemas.microsoft.com/office/drawing/2017/decorative" val="1"/>
              </a:ext>
            </a:extLst>
          </p:cNvPr>
          <p:cNvPicPr>
            <a:picLocks noChangeAspect="1"/>
          </p:cNvPicPr>
          <p:nvPr/>
        </p:nvPicPr>
        <p:blipFill rotWithShape="1">
          <a:blip r:embed="rId3"/>
          <a:srcRect b="5637"/>
          <a:stretch/>
        </p:blipFill>
        <p:spPr>
          <a:xfrm>
            <a:off x="2329048" y="3338226"/>
            <a:ext cx="5096689" cy="3143622"/>
          </a:xfrm>
          <a:prstGeom prst="rect">
            <a:avLst/>
          </a:prstGeom>
        </p:spPr>
      </p:pic>
      <p:sp>
        <p:nvSpPr>
          <p:cNvPr id="7" name="TextBox 6">
            <a:extLst>
              <a:ext uri="{FF2B5EF4-FFF2-40B4-BE49-F238E27FC236}">
                <a16:creationId xmlns:a16="http://schemas.microsoft.com/office/drawing/2014/main" id="{EC84F97E-71EA-475B-AB34-562CB375D9BF}"/>
              </a:ext>
              <a:ext uri="{C183D7F6-B498-43B3-948B-1728B52AA6E4}">
                <adec:decorative xmlns:adec="http://schemas.microsoft.com/office/drawing/2017/decorative" val="1"/>
              </a:ext>
            </a:extLst>
          </p:cNvPr>
          <p:cNvSpPr txBox="1"/>
          <p:nvPr/>
        </p:nvSpPr>
        <p:spPr>
          <a:xfrm>
            <a:off x="2668477" y="6473535"/>
            <a:ext cx="4635640" cy="369332"/>
          </a:xfrm>
          <a:prstGeom prst="rect">
            <a:avLst/>
          </a:prstGeom>
          <a:noFill/>
        </p:spPr>
        <p:txBody>
          <a:bodyPr wrap="square" rtlCol="0">
            <a:spAutoFit/>
          </a:bodyPr>
          <a:lstStyle/>
          <a:p>
            <a:r>
              <a:rPr lang="en-GB" dirty="0"/>
              <a:t>https://kellystanford.co.uk/science-pusheen</a:t>
            </a:r>
          </a:p>
        </p:txBody>
      </p:sp>
    </p:spTree>
    <p:extLst>
      <p:ext uri="{BB962C8B-B14F-4D97-AF65-F5344CB8AC3E}">
        <p14:creationId xmlns:p14="http://schemas.microsoft.com/office/powerpoint/2010/main" val="35439715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3600" dirty="0"/>
              <a:t>What impacts matter to you most?</a:t>
            </a:r>
          </a:p>
        </p:txBody>
      </p:sp>
      <p:sp>
        <p:nvSpPr>
          <p:cNvPr id="4" name="Slide Number Placeholder 3"/>
          <p:cNvSpPr>
            <a:spLocks noGrp="1"/>
          </p:cNvSpPr>
          <p:nvPr>
            <p:ph type="sldNum" sz="quarter" idx="12"/>
          </p:nvPr>
        </p:nvSpPr>
        <p:spPr/>
        <p:txBody>
          <a:bodyPr/>
          <a:lstStyle/>
          <a:p>
            <a:fld id="{016687C5-7511-7743-B429-3BDBE272F28B}" type="slidenum">
              <a:rPr lang="en-US" smtClean="0"/>
              <a:t>16</a:t>
            </a:fld>
            <a:endParaRPr lang="en-US"/>
          </a:p>
        </p:txBody>
      </p:sp>
      <p:pic>
        <p:nvPicPr>
          <p:cNvPr id="5" name="Picture 4" descr="Participants report that trusting research, societal damage, how people view social science, slowing down scientific progress, corrupt research culture, reputational damage and misuse of research as have the most impact on them. ">
            <a:extLst>
              <a:ext uri="{FF2B5EF4-FFF2-40B4-BE49-F238E27FC236}">
                <a16:creationId xmlns:a16="http://schemas.microsoft.com/office/drawing/2014/main" id="{EA90956E-D3C5-E17A-C442-555966E9A695}"/>
              </a:ext>
            </a:extLst>
          </p:cNvPr>
          <p:cNvPicPr>
            <a:picLocks noChangeAspect="1"/>
          </p:cNvPicPr>
          <p:nvPr/>
        </p:nvPicPr>
        <p:blipFill rotWithShape="1">
          <a:blip r:embed="rId3"/>
          <a:srcRect l="2629" t="19931" r="2500" b="19450"/>
          <a:stretch/>
        </p:blipFill>
        <p:spPr>
          <a:xfrm>
            <a:off x="320510" y="1366886"/>
            <a:ext cx="11566689" cy="4157221"/>
          </a:xfrm>
          <a:prstGeom prst="rect">
            <a:avLst/>
          </a:prstGeom>
        </p:spPr>
      </p:pic>
    </p:spTree>
    <p:extLst>
      <p:ext uri="{BB962C8B-B14F-4D97-AF65-F5344CB8AC3E}">
        <p14:creationId xmlns:p14="http://schemas.microsoft.com/office/powerpoint/2010/main" val="15673529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3600" dirty="0"/>
              <a:t>Do these impacts affect some researchers more than others?</a:t>
            </a:r>
          </a:p>
        </p:txBody>
      </p:sp>
      <p:pic>
        <p:nvPicPr>
          <p:cNvPr id="5" name="Picture 4" descr="Participants reported that norms and expectations in different fields and the culture around removing inconvenient data points or p-hacking might mean the impacts affect some researchers more than others. ">
            <a:extLst>
              <a:ext uri="{FF2B5EF4-FFF2-40B4-BE49-F238E27FC236}">
                <a16:creationId xmlns:a16="http://schemas.microsoft.com/office/drawing/2014/main" id="{BB593E86-44E3-4B63-AFBE-126FFA8A8087}"/>
              </a:ext>
            </a:extLst>
          </p:cNvPr>
          <p:cNvPicPr>
            <a:picLocks noChangeAspect="1"/>
          </p:cNvPicPr>
          <p:nvPr/>
        </p:nvPicPr>
        <p:blipFill rotWithShape="1">
          <a:blip r:embed="rId3"/>
          <a:srcRect l="2397" t="20344" r="49356" b="48453"/>
          <a:stretch/>
        </p:blipFill>
        <p:spPr>
          <a:xfrm>
            <a:off x="292231" y="1395167"/>
            <a:ext cx="5882326" cy="2139886"/>
          </a:xfrm>
          <a:prstGeom prst="rect">
            <a:avLst/>
          </a:prstGeom>
        </p:spPr>
      </p:pic>
      <p:sp>
        <p:nvSpPr>
          <p:cNvPr id="4" name="Slide Number Placeholder 3"/>
          <p:cNvSpPr>
            <a:spLocks noGrp="1"/>
          </p:cNvSpPr>
          <p:nvPr>
            <p:ph type="sldNum" sz="quarter" idx="12"/>
          </p:nvPr>
        </p:nvSpPr>
        <p:spPr/>
        <p:txBody>
          <a:bodyPr/>
          <a:lstStyle/>
          <a:p>
            <a:fld id="{016687C5-7511-7743-B429-3BDBE272F28B}" type="slidenum">
              <a:rPr lang="en-US" smtClean="0"/>
              <a:t>17</a:t>
            </a:fld>
            <a:endParaRPr lang="en-US"/>
          </a:p>
        </p:txBody>
      </p:sp>
    </p:spTree>
    <p:extLst>
      <p:ext uri="{BB962C8B-B14F-4D97-AF65-F5344CB8AC3E}">
        <p14:creationId xmlns:p14="http://schemas.microsoft.com/office/powerpoint/2010/main" val="5129480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3600" dirty="0"/>
              <a:t>Longstanding problems of research culture</a:t>
            </a:r>
          </a:p>
        </p:txBody>
      </p:sp>
      <p:sp>
        <p:nvSpPr>
          <p:cNvPr id="3" name="Text Placeholder 2"/>
          <p:cNvSpPr>
            <a:spLocks noGrp="1"/>
          </p:cNvSpPr>
          <p:nvPr>
            <p:ph type="body" sz="quarter" idx="13"/>
          </p:nvPr>
        </p:nvSpPr>
        <p:spPr/>
        <p:txBody>
          <a:bodyPr>
            <a:normAutofit/>
          </a:bodyPr>
          <a:lstStyle/>
          <a:p>
            <a:pPr marL="0" indent="0">
              <a:buNone/>
            </a:pPr>
            <a:r>
              <a:rPr lang="en-GB" dirty="0">
                <a:solidFill>
                  <a:srgbClr val="212322"/>
                </a:solidFill>
                <a:latin typeface="+mn-lt"/>
                <a:sym typeface="Wingdings" panose="05000000000000000000" pitchFamily="2" charset="2"/>
              </a:rPr>
              <a:t>Share or protect knowledge?</a:t>
            </a:r>
          </a:p>
          <a:p>
            <a:pPr marL="0" indent="0">
              <a:buNone/>
            </a:pPr>
            <a:r>
              <a:rPr lang="en-GB" dirty="0">
                <a:solidFill>
                  <a:srgbClr val="212322"/>
                </a:solidFill>
                <a:latin typeface="+mn-lt"/>
                <a:sym typeface="Wingdings" panose="05000000000000000000" pitchFamily="2" charset="2"/>
              </a:rPr>
              <a:t>(Kasmire 2021)</a:t>
            </a:r>
          </a:p>
          <a:p>
            <a:pPr marL="0" indent="0">
              <a:buNone/>
            </a:pPr>
            <a:endParaRPr lang="en-GB" dirty="0">
              <a:solidFill>
                <a:srgbClr val="212322"/>
              </a:solidFill>
              <a:latin typeface="+mn-lt"/>
              <a:sym typeface="Wingdings" panose="05000000000000000000" pitchFamily="2" charset="2"/>
            </a:endParaRPr>
          </a:p>
          <a:p>
            <a:pPr marL="0" indent="0">
              <a:buNone/>
            </a:pPr>
            <a:r>
              <a:rPr lang="en-GB" dirty="0">
                <a:solidFill>
                  <a:srgbClr val="212322"/>
                </a:solidFill>
                <a:latin typeface="+mn-lt"/>
                <a:sym typeface="Wingdings" panose="05000000000000000000" pitchFamily="2" charset="2"/>
              </a:rPr>
              <a:t>Who gets the credit?</a:t>
            </a:r>
          </a:p>
        </p:txBody>
      </p:sp>
      <p:sp>
        <p:nvSpPr>
          <p:cNvPr id="4" name="Slide Number Placeholder 3"/>
          <p:cNvSpPr>
            <a:spLocks noGrp="1"/>
          </p:cNvSpPr>
          <p:nvPr>
            <p:ph type="sldNum" sz="quarter" idx="16"/>
          </p:nvPr>
        </p:nvSpPr>
        <p:spPr>
          <a:xfrm>
            <a:off x="8610600" y="6356350"/>
            <a:ext cx="2743200" cy="365125"/>
          </a:xfrm>
        </p:spPr>
        <p:txBody>
          <a:bodyPr/>
          <a:lstStyle/>
          <a:p>
            <a:fld id="{016687C5-7511-7743-B429-3BDBE272F28B}" type="slidenum">
              <a:rPr lang="en-US" smtClean="0"/>
              <a:t>18</a:t>
            </a:fld>
            <a:endParaRPr lang="en-US"/>
          </a:p>
        </p:txBody>
      </p:sp>
      <p:pic>
        <p:nvPicPr>
          <p:cNvPr id="6" name="Picture 5">
            <a:extLst>
              <a:ext uri="{FF2B5EF4-FFF2-40B4-BE49-F238E27FC236}">
                <a16:creationId xmlns:a16="http://schemas.microsoft.com/office/drawing/2014/main" id="{9FB7BC6D-4FB4-4DA4-9241-605170E6DB3B}"/>
              </a:ext>
              <a:ext uri="{C183D7F6-B498-43B3-948B-1728B52AA6E4}">
                <adec:decorative xmlns:adec="http://schemas.microsoft.com/office/drawing/2017/decorative" val="1"/>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6449661" y="1140059"/>
            <a:ext cx="3644202" cy="2803971"/>
          </a:xfrm>
          <a:prstGeom prst="rect">
            <a:avLst/>
          </a:prstGeom>
        </p:spPr>
      </p:pic>
      <p:sp>
        <p:nvSpPr>
          <p:cNvPr id="7" name="TextBox 6">
            <a:extLst>
              <a:ext uri="{FF2B5EF4-FFF2-40B4-BE49-F238E27FC236}">
                <a16:creationId xmlns:a16="http://schemas.microsoft.com/office/drawing/2014/main" id="{374EB3CA-65F1-4AEE-9FC3-94A3AB89B45F}"/>
              </a:ext>
              <a:ext uri="{C183D7F6-B498-43B3-948B-1728B52AA6E4}">
                <adec:decorative xmlns:adec="http://schemas.microsoft.com/office/drawing/2017/decorative" val="1"/>
              </a:ext>
            </a:extLst>
          </p:cNvPr>
          <p:cNvSpPr txBox="1"/>
          <p:nvPr/>
        </p:nvSpPr>
        <p:spPr>
          <a:xfrm>
            <a:off x="6435928" y="3997147"/>
            <a:ext cx="4349344" cy="230832"/>
          </a:xfrm>
          <a:prstGeom prst="rect">
            <a:avLst/>
          </a:prstGeom>
          <a:noFill/>
        </p:spPr>
        <p:txBody>
          <a:bodyPr wrap="square" rtlCol="0">
            <a:spAutoFit/>
          </a:bodyPr>
          <a:lstStyle/>
          <a:p>
            <a:r>
              <a:rPr lang="en-GB" sz="900" dirty="0">
                <a:hlinkClick r:id="rId4" tooltip="http://brewminate.com/the-history-of-alchemy-from-its-origins-to-the-philosophers-stone/"/>
              </a:rPr>
              <a:t>This Photo</a:t>
            </a:r>
            <a:r>
              <a:rPr lang="en-GB" sz="900" dirty="0"/>
              <a:t> by Unknown Author is licensed under </a:t>
            </a:r>
            <a:r>
              <a:rPr lang="en-GB" sz="900" dirty="0">
                <a:hlinkClick r:id="rId5" tooltip="https://creativecommons.org/licenses/by-nc-sa/3.0/"/>
              </a:rPr>
              <a:t>CC BY-SA-NC</a:t>
            </a:r>
            <a:endParaRPr lang="en-GB" sz="900" dirty="0"/>
          </a:p>
        </p:txBody>
      </p:sp>
      <p:pic>
        <p:nvPicPr>
          <p:cNvPr id="9" name="Picture 8">
            <a:extLst>
              <a:ext uri="{FF2B5EF4-FFF2-40B4-BE49-F238E27FC236}">
                <a16:creationId xmlns:a16="http://schemas.microsoft.com/office/drawing/2014/main" id="{DAA24FA3-5DE4-405B-9945-4AB604F5F570}"/>
              </a:ext>
              <a:ext uri="{C183D7F6-B498-43B3-948B-1728B52AA6E4}">
                <adec:decorative xmlns:adec="http://schemas.microsoft.com/office/drawing/2017/decorative" val="1"/>
              </a:ext>
            </a:extLst>
          </p:cNvPr>
          <p:cNvPicPr>
            <a:picLocks noChangeAspect="1"/>
          </p:cNvPicPr>
          <p:nvPr/>
        </p:nvPicPr>
        <p:blipFill>
          <a:blip r:embed="rId6">
            <a:extLst>
              <a:ext uri="{837473B0-CC2E-450A-ABE3-18F120FF3D39}">
                <a1611:picAttrSrcUrl xmlns:a1611="http://schemas.microsoft.com/office/drawing/2016/11/main" r:id="rId7"/>
              </a:ext>
            </a:extLst>
          </a:blip>
          <a:stretch>
            <a:fillRect/>
          </a:stretch>
        </p:blipFill>
        <p:spPr>
          <a:xfrm>
            <a:off x="964854" y="3598691"/>
            <a:ext cx="3644202" cy="2491154"/>
          </a:xfrm>
          <a:prstGeom prst="rect">
            <a:avLst/>
          </a:prstGeom>
        </p:spPr>
      </p:pic>
      <p:sp>
        <p:nvSpPr>
          <p:cNvPr id="10" name="TextBox 9">
            <a:extLst>
              <a:ext uri="{FF2B5EF4-FFF2-40B4-BE49-F238E27FC236}">
                <a16:creationId xmlns:a16="http://schemas.microsoft.com/office/drawing/2014/main" id="{1B0F9FC4-C726-4A13-8BDD-4FAD6EC02675}"/>
              </a:ext>
              <a:ext uri="{C183D7F6-B498-43B3-948B-1728B52AA6E4}">
                <adec:decorative xmlns:adec="http://schemas.microsoft.com/office/drawing/2017/decorative" val="1"/>
              </a:ext>
            </a:extLst>
          </p:cNvPr>
          <p:cNvSpPr txBox="1"/>
          <p:nvPr/>
        </p:nvSpPr>
        <p:spPr>
          <a:xfrm>
            <a:off x="964854" y="6240934"/>
            <a:ext cx="3644202" cy="230832"/>
          </a:xfrm>
          <a:prstGeom prst="rect">
            <a:avLst/>
          </a:prstGeom>
          <a:noFill/>
        </p:spPr>
        <p:txBody>
          <a:bodyPr wrap="square" rtlCol="0">
            <a:spAutoFit/>
          </a:bodyPr>
          <a:lstStyle/>
          <a:p>
            <a:r>
              <a:rPr lang="en-GB" sz="900" dirty="0">
                <a:hlinkClick r:id="rId7" tooltip="https://www.flickr.com/photos/arg_flickr/8795938525/in/photolist-dBj82d-8XRNqX-4oDXXh-9v6GwD-dULJ3b-epgu5v-y1jiSk"/>
              </a:rPr>
              <a:t>This Photo</a:t>
            </a:r>
            <a:r>
              <a:rPr lang="en-GB" sz="900" dirty="0"/>
              <a:t> by Unknown Author is licensed under </a:t>
            </a:r>
            <a:r>
              <a:rPr lang="en-GB" sz="900" dirty="0">
                <a:hlinkClick r:id="rId8" tooltip="https://creativecommons.org/licenses/by/3.0/"/>
              </a:rPr>
              <a:t>CC BY</a:t>
            </a:r>
            <a:endParaRPr lang="en-GB" sz="900" dirty="0"/>
          </a:p>
        </p:txBody>
      </p:sp>
    </p:spTree>
    <p:extLst>
      <p:ext uri="{BB962C8B-B14F-4D97-AF65-F5344CB8AC3E}">
        <p14:creationId xmlns:p14="http://schemas.microsoft.com/office/powerpoint/2010/main" val="174190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7" grpId="0" uiExpand="1"/>
      <p:bldP spid="10"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3600" dirty="0"/>
              <a:t>Collaboration? Or Competition? </a:t>
            </a:r>
          </a:p>
        </p:txBody>
      </p:sp>
      <p:sp>
        <p:nvSpPr>
          <p:cNvPr id="3" name="Text Placeholder 2">
            <a:extLst>
              <a:ext uri="{C183D7F6-B498-43B3-948B-1728B52AA6E4}">
                <adec:decorative xmlns:adec="http://schemas.microsoft.com/office/drawing/2017/decorative" val="0"/>
              </a:ext>
            </a:extLst>
          </p:cNvPr>
          <p:cNvSpPr>
            <a:spLocks noGrp="1"/>
          </p:cNvSpPr>
          <p:nvPr>
            <p:ph type="body" sz="quarter" idx="13"/>
          </p:nvPr>
        </p:nvSpPr>
        <p:spPr/>
        <p:txBody>
          <a:bodyPr>
            <a:normAutofit/>
          </a:bodyPr>
          <a:lstStyle/>
          <a:p>
            <a:pPr algn="l">
              <a:buFont typeface="Arial" panose="020B0604020202020204" pitchFamily="34" charset="0"/>
              <a:buChar char="•"/>
            </a:pPr>
            <a:r>
              <a:rPr lang="en-GB" dirty="0">
                <a:solidFill>
                  <a:srgbClr val="212322"/>
                </a:solidFill>
                <a:latin typeface="+mn-lt"/>
              </a:rPr>
              <a:t>Fear of being scooped is a long-standing problem</a:t>
            </a:r>
          </a:p>
          <a:p>
            <a:pPr algn="l">
              <a:buFont typeface="Arial" panose="020B0604020202020204" pitchFamily="34" charset="0"/>
              <a:buChar char="•"/>
            </a:pPr>
            <a:r>
              <a:rPr lang="en-GB" dirty="0">
                <a:solidFill>
                  <a:srgbClr val="212322"/>
                </a:solidFill>
                <a:latin typeface="+mn-lt"/>
              </a:rPr>
              <a:t>Credit is always hard to apportion, especially after things have got out of control</a:t>
            </a:r>
          </a:p>
          <a:p>
            <a:pPr algn="l">
              <a:buFont typeface="Arial" panose="020B0604020202020204" pitchFamily="34" charset="0"/>
              <a:buChar char="•"/>
            </a:pPr>
            <a:endParaRPr lang="en-GB" dirty="0">
              <a:solidFill>
                <a:srgbClr val="212322"/>
              </a:solidFill>
              <a:latin typeface="+mn-lt"/>
            </a:endParaRPr>
          </a:p>
          <a:p>
            <a:pPr algn="l">
              <a:buFont typeface="Arial" panose="020B0604020202020204" pitchFamily="34" charset="0"/>
              <a:buChar char="•"/>
            </a:pPr>
            <a:r>
              <a:rPr lang="en-GB" dirty="0">
                <a:solidFill>
                  <a:srgbClr val="212322"/>
                </a:solidFill>
                <a:latin typeface="+mn-lt"/>
              </a:rPr>
              <a:t>Both need proper documentation! </a:t>
            </a:r>
          </a:p>
          <a:p>
            <a:pPr algn="l">
              <a:buFont typeface="Arial" panose="020B0604020202020204" pitchFamily="34" charset="0"/>
              <a:buChar char="•"/>
            </a:pPr>
            <a:endParaRPr lang="en-GB" dirty="0"/>
          </a:p>
        </p:txBody>
      </p:sp>
      <p:sp>
        <p:nvSpPr>
          <p:cNvPr id="4" name="Slide Number Placeholder 3"/>
          <p:cNvSpPr>
            <a:spLocks noGrp="1"/>
          </p:cNvSpPr>
          <p:nvPr>
            <p:ph type="sldNum" sz="quarter" idx="16"/>
          </p:nvPr>
        </p:nvSpPr>
        <p:spPr>
          <a:xfrm>
            <a:off x="8610600" y="6356350"/>
            <a:ext cx="2743200" cy="365125"/>
          </a:xfrm>
        </p:spPr>
        <p:txBody>
          <a:bodyPr/>
          <a:lstStyle/>
          <a:p>
            <a:fld id="{016687C5-7511-7743-B429-3BDBE272F28B}" type="slidenum">
              <a:rPr lang="en-US" smtClean="0"/>
              <a:t>19</a:t>
            </a:fld>
            <a:endParaRPr lang="en-US"/>
          </a:p>
        </p:txBody>
      </p:sp>
    </p:spTree>
    <p:extLst>
      <p:ext uri="{BB962C8B-B14F-4D97-AF65-F5344CB8AC3E}">
        <p14:creationId xmlns:p14="http://schemas.microsoft.com/office/powerpoint/2010/main" val="38044202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3600" dirty="0"/>
              <a:t>Table of Contents</a:t>
            </a:r>
          </a:p>
        </p:txBody>
      </p:sp>
      <p:sp>
        <p:nvSpPr>
          <p:cNvPr id="3" name="Text Placeholder 2"/>
          <p:cNvSpPr>
            <a:spLocks noGrp="1"/>
          </p:cNvSpPr>
          <p:nvPr>
            <p:ph type="body" sz="quarter" idx="13"/>
          </p:nvPr>
        </p:nvSpPr>
        <p:spPr/>
        <p:txBody>
          <a:bodyPr>
            <a:normAutofit/>
          </a:bodyPr>
          <a:lstStyle/>
          <a:p>
            <a:pPr algn="l">
              <a:buFont typeface="Arial" panose="020B0604020202020204" pitchFamily="34" charset="0"/>
              <a:buChar char="•"/>
            </a:pPr>
            <a:r>
              <a:rPr lang="en-GB" b="0" i="0" dirty="0">
                <a:solidFill>
                  <a:srgbClr val="1D2125"/>
                </a:solidFill>
                <a:effectLst/>
                <a:latin typeface="+mn-lt"/>
              </a:rPr>
              <a:t>What is reproducibility? </a:t>
            </a:r>
          </a:p>
          <a:p>
            <a:pPr algn="l">
              <a:buFont typeface="Arial" panose="020B0604020202020204" pitchFamily="34" charset="0"/>
              <a:buChar char="•"/>
            </a:pPr>
            <a:r>
              <a:rPr lang="en-GB" b="0" i="0" dirty="0">
                <a:solidFill>
                  <a:srgbClr val="1D2125"/>
                </a:solidFill>
                <a:effectLst/>
                <a:latin typeface="+mn-lt"/>
              </a:rPr>
              <a:t>Why you should care</a:t>
            </a:r>
          </a:p>
          <a:p>
            <a:pPr algn="l">
              <a:buFont typeface="Arial" panose="020B0604020202020204" pitchFamily="34" charset="0"/>
              <a:buChar char="•"/>
            </a:pPr>
            <a:r>
              <a:rPr lang="en-GB" dirty="0">
                <a:solidFill>
                  <a:srgbClr val="1D2125"/>
                </a:solidFill>
                <a:latin typeface="+mn-lt"/>
              </a:rPr>
              <a:t>Special considerations for social and data sciences</a:t>
            </a:r>
          </a:p>
          <a:p>
            <a:pPr algn="l">
              <a:buFont typeface="Arial" panose="020B0604020202020204" pitchFamily="34" charset="0"/>
              <a:buChar char="•"/>
            </a:pPr>
            <a:r>
              <a:rPr lang="en-GB" b="0" i="0" dirty="0">
                <a:solidFill>
                  <a:srgbClr val="1D2125"/>
                </a:solidFill>
                <a:effectLst/>
                <a:latin typeface="+mn-lt"/>
              </a:rPr>
              <a:t>Q&amp;A </a:t>
            </a:r>
          </a:p>
          <a:p>
            <a:r>
              <a:rPr lang="en-GB" dirty="0">
                <a:latin typeface="+mn-lt"/>
              </a:rPr>
              <a:t>Break out groups #1</a:t>
            </a:r>
          </a:p>
        </p:txBody>
      </p:sp>
      <p:sp>
        <p:nvSpPr>
          <p:cNvPr id="4" name="Slide Number Placeholder 3"/>
          <p:cNvSpPr>
            <a:spLocks noGrp="1"/>
          </p:cNvSpPr>
          <p:nvPr>
            <p:ph type="sldNum" sz="quarter" idx="16"/>
          </p:nvPr>
        </p:nvSpPr>
        <p:spPr>
          <a:xfrm>
            <a:off x="8610600" y="6356350"/>
            <a:ext cx="2743200" cy="365125"/>
          </a:xfrm>
        </p:spPr>
        <p:txBody>
          <a:bodyPr/>
          <a:lstStyle/>
          <a:p>
            <a:fld id="{016687C5-7511-7743-B429-3BDBE272F28B}" type="slidenum">
              <a:rPr lang="en-US" smtClean="0"/>
              <a:t>2</a:t>
            </a:fld>
            <a:endParaRPr lang="en-US"/>
          </a:p>
        </p:txBody>
      </p:sp>
    </p:spTree>
    <p:extLst>
      <p:ext uri="{BB962C8B-B14F-4D97-AF65-F5344CB8AC3E}">
        <p14:creationId xmlns:p14="http://schemas.microsoft.com/office/powerpoint/2010/main" val="975722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More share/protect p</a:t>
            </a:r>
            <a:r>
              <a:rPr lang="en-GB" sz="3600" dirty="0"/>
              <a:t>roblems in research culture</a:t>
            </a:r>
          </a:p>
        </p:txBody>
      </p:sp>
      <p:sp>
        <p:nvSpPr>
          <p:cNvPr id="3" name="Text Placeholder 2"/>
          <p:cNvSpPr>
            <a:spLocks noGrp="1"/>
          </p:cNvSpPr>
          <p:nvPr>
            <p:ph type="body" sz="quarter" idx="13"/>
          </p:nvPr>
        </p:nvSpPr>
        <p:spPr/>
        <p:txBody>
          <a:bodyPr>
            <a:normAutofit/>
          </a:bodyPr>
          <a:lstStyle/>
          <a:p>
            <a:pPr lvl="1"/>
            <a:r>
              <a:rPr lang="en-GB" sz="2400" dirty="0">
                <a:solidFill>
                  <a:srgbClr val="212322"/>
                </a:solidFill>
                <a:latin typeface="+mn-lt"/>
                <a:sym typeface="Wingdings" panose="05000000000000000000" pitchFamily="2" charset="2"/>
              </a:rPr>
              <a:t>Education</a:t>
            </a:r>
          </a:p>
          <a:p>
            <a:pPr lvl="1"/>
            <a:r>
              <a:rPr lang="en-GB" sz="2400" dirty="0">
                <a:solidFill>
                  <a:srgbClr val="212322"/>
                </a:solidFill>
                <a:latin typeface="+mn-lt"/>
                <a:sym typeface="Wingdings" panose="05000000000000000000" pitchFamily="2" charset="2"/>
              </a:rPr>
              <a:t>Hiring/promoting</a:t>
            </a:r>
          </a:p>
          <a:p>
            <a:pPr lvl="1"/>
            <a:r>
              <a:rPr lang="en-GB" sz="2400" dirty="0">
                <a:solidFill>
                  <a:srgbClr val="212322"/>
                </a:solidFill>
                <a:latin typeface="+mn-lt"/>
                <a:sym typeface="Wingdings" panose="05000000000000000000" pitchFamily="2" charset="2"/>
              </a:rPr>
              <a:t>Publishing</a:t>
            </a:r>
          </a:p>
          <a:p>
            <a:pPr lvl="1"/>
            <a:r>
              <a:rPr lang="en-GB" sz="2400" dirty="0">
                <a:solidFill>
                  <a:srgbClr val="212322"/>
                </a:solidFill>
                <a:latin typeface="+mn-lt"/>
                <a:sym typeface="Wingdings" panose="05000000000000000000" pitchFamily="2" charset="2"/>
              </a:rPr>
              <a:t>Funding</a:t>
            </a:r>
          </a:p>
          <a:p>
            <a:pPr lvl="1"/>
            <a:r>
              <a:rPr lang="en-GB" sz="2400" dirty="0">
                <a:solidFill>
                  <a:srgbClr val="212322"/>
                </a:solidFill>
                <a:latin typeface="+mn-lt"/>
                <a:sym typeface="Wingdings" panose="05000000000000000000" pitchFamily="2" charset="2"/>
              </a:rPr>
              <a:t>Post-publication engagement</a:t>
            </a:r>
          </a:p>
          <a:p>
            <a:pPr lvl="1"/>
            <a:r>
              <a:rPr lang="en-GB" sz="2400" dirty="0">
                <a:solidFill>
                  <a:srgbClr val="212322"/>
                </a:solidFill>
                <a:latin typeface="+mn-lt"/>
                <a:sym typeface="Wingdings" panose="05000000000000000000" pitchFamily="2" charset="2"/>
              </a:rPr>
              <a:t>Reputation</a:t>
            </a:r>
          </a:p>
          <a:p>
            <a:pPr lvl="1"/>
            <a:r>
              <a:rPr lang="en-GB" sz="2400" dirty="0">
                <a:solidFill>
                  <a:srgbClr val="212322"/>
                </a:solidFill>
                <a:latin typeface="+mn-lt"/>
                <a:sym typeface="Wingdings" panose="05000000000000000000" pitchFamily="2" charset="2"/>
              </a:rPr>
              <a:t>Other?</a:t>
            </a:r>
          </a:p>
          <a:p>
            <a:pPr lvl="1"/>
            <a:endParaRPr lang="en-GB" sz="2400" dirty="0">
              <a:solidFill>
                <a:srgbClr val="212322"/>
              </a:solidFill>
              <a:latin typeface="+mn-lt"/>
              <a:sym typeface="Wingdings" panose="05000000000000000000" pitchFamily="2" charset="2"/>
            </a:endParaRPr>
          </a:p>
          <a:p>
            <a:pPr marL="457200" lvl="1" indent="0">
              <a:buNone/>
            </a:pPr>
            <a:r>
              <a:rPr lang="en-GB" sz="2400" dirty="0">
                <a:solidFill>
                  <a:srgbClr val="212322"/>
                </a:solidFill>
                <a:latin typeface="+mn-lt"/>
                <a:sym typeface="Wingdings" panose="05000000000000000000" pitchFamily="2" charset="2"/>
              </a:rPr>
              <a:t>Which can contribute to </a:t>
            </a:r>
            <a:r>
              <a:rPr lang="en-GB" sz="2400" b="1" dirty="0">
                <a:solidFill>
                  <a:srgbClr val="212322"/>
                </a:solidFill>
                <a:latin typeface="+mn-lt"/>
                <a:sym typeface="Wingdings" panose="05000000000000000000" pitchFamily="2" charset="2"/>
              </a:rPr>
              <a:t>Questionable Research Practices</a:t>
            </a:r>
            <a:r>
              <a:rPr lang="en-GB" sz="2400" dirty="0">
                <a:solidFill>
                  <a:srgbClr val="212322"/>
                </a:solidFill>
                <a:latin typeface="+mn-lt"/>
                <a:sym typeface="Wingdings" panose="05000000000000000000" pitchFamily="2" charset="2"/>
              </a:rPr>
              <a:t>!</a:t>
            </a:r>
          </a:p>
        </p:txBody>
      </p:sp>
      <p:sp>
        <p:nvSpPr>
          <p:cNvPr id="4" name="Slide Number Placeholder 3"/>
          <p:cNvSpPr>
            <a:spLocks noGrp="1"/>
          </p:cNvSpPr>
          <p:nvPr>
            <p:ph type="sldNum" sz="quarter" idx="16"/>
          </p:nvPr>
        </p:nvSpPr>
        <p:spPr>
          <a:xfrm>
            <a:off x="8610600" y="6356350"/>
            <a:ext cx="2743200" cy="365125"/>
          </a:xfrm>
        </p:spPr>
        <p:txBody>
          <a:bodyPr/>
          <a:lstStyle/>
          <a:p>
            <a:fld id="{016687C5-7511-7743-B429-3BDBE272F28B}" type="slidenum">
              <a:rPr lang="en-US" smtClean="0"/>
              <a:t>20</a:t>
            </a:fld>
            <a:endParaRPr lang="en-US"/>
          </a:p>
        </p:txBody>
      </p:sp>
    </p:spTree>
    <p:extLst>
      <p:ext uri="{BB962C8B-B14F-4D97-AF65-F5344CB8AC3E}">
        <p14:creationId xmlns:p14="http://schemas.microsoft.com/office/powerpoint/2010/main" val="1743153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What questionable research practices or “soft fraud” have you seen/done/heard about?</a:t>
            </a:r>
            <a:endParaRPr lang="en-GB" sz="3600" dirty="0"/>
          </a:p>
        </p:txBody>
      </p:sp>
      <p:sp>
        <p:nvSpPr>
          <p:cNvPr id="4" name="Slide Number Placeholder 3"/>
          <p:cNvSpPr>
            <a:spLocks noGrp="1"/>
          </p:cNvSpPr>
          <p:nvPr>
            <p:ph type="sldNum" sz="quarter" idx="16"/>
          </p:nvPr>
        </p:nvSpPr>
        <p:spPr>
          <a:xfrm>
            <a:off x="8610600" y="6356350"/>
            <a:ext cx="2743200" cy="365125"/>
          </a:xfrm>
        </p:spPr>
        <p:txBody>
          <a:bodyPr/>
          <a:lstStyle/>
          <a:p>
            <a:fld id="{016687C5-7511-7743-B429-3BDBE272F28B}" type="slidenum">
              <a:rPr lang="en-US" smtClean="0"/>
              <a:t>21</a:t>
            </a:fld>
            <a:endParaRPr lang="en-US"/>
          </a:p>
        </p:txBody>
      </p:sp>
      <p:pic>
        <p:nvPicPr>
          <p:cNvPr id="5" name="Picture 4" descr="Participants report the MMR immunisation scandal, failure to repot all results, removing outliers, tweaking p-values, and manipulation of plots as examples of fraud or questionable research practices. ">
            <a:extLst>
              <a:ext uri="{FF2B5EF4-FFF2-40B4-BE49-F238E27FC236}">
                <a16:creationId xmlns:a16="http://schemas.microsoft.com/office/drawing/2014/main" id="{92C5C8A9-703B-7178-1619-72E8C9F30DFE}"/>
              </a:ext>
            </a:extLst>
          </p:cNvPr>
          <p:cNvPicPr>
            <a:picLocks noChangeAspect="1"/>
          </p:cNvPicPr>
          <p:nvPr/>
        </p:nvPicPr>
        <p:blipFill rotWithShape="1">
          <a:blip r:embed="rId3"/>
          <a:srcRect l="3016" t="24330" r="2886" b="14227"/>
          <a:stretch/>
        </p:blipFill>
        <p:spPr>
          <a:xfrm>
            <a:off x="367644" y="1668544"/>
            <a:ext cx="11472421" cy="4213782"/>
          </a:xfrm>
          <a:prstGeom prst="rect">
            <a:avLst/>
          </a:prstGeom>
        </p:spPr>
      </p:pic>
    </p:spTree>
    <p:extLst>
      <p:ext uri="{BB962C8B-B14F-4D97-AF65-F5344CB8AC3E}">
        <p14:creationId xmlns:p14="http://schemas.microsoft.com/office/powerpoint/2010/main" val="1738315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3600" dirty="0"/>
              <a:t>Avoid the questionable, be reproducible</a:t>
            </a:r>
          </a:p>
        </p:txBody>
      </p:sp>
      <p:sp>
        <p:nvSpPr>
          <p:cNvPr id="3" name="Text Placeholder 2"/>
          <p:cNvSpPr>
            <a:spLocks noGrp="1"/>
          </p:cNvSpPr>
          <p:nvPr>
            <p:ph type="body" sz="quarter" idx="13"/>
          </p:nvPr>
        </p:nvSpPr>
        <p:spPr/>
        <p:txBody>
          <a:bodyPr>
            <a:normAutofit lnSpcReduction="10000"/>
          </a:bodyPr>
          <a:lstStyle/>
          <a:p>
            <a:pPr marL="0" indent="0">
              <a:buNone/>
            </a:pPr>
            <a:r>
              <a:rPr lang="en-GB" dirty="0"/>
              <a:t>Good “research recipes” should include:</a:t>
            </a:r>
          </a:p>
          <a:p>
            <a:r>
              <a:rPr lang="en-GB" dirty="0"/>
              <a:t>Data (raw to research-ready, details of acquisition, representativeness, etc.)</a:t>
            </a:r>
          </a:p>
          <a:p>
            <a:r>
              <a:rPr lang="en-GB" dirty="0"/>
              <a:t>Tools (materials, software, packages, versions, etc.)</a:t>
            </a:r>
          </a:p>
          <a:p>
            <a:r>
              <a:rPr lang="en-GB" dirty="0"/>
              <a:t>Decisions made (in cleaning, processing, recoding, etc.)</a:t>
            </a:r>
          </a:p>
          <a:p>
            <a:r>
              <a:rPr lang="en-GB" dirty="0"/>
              <a:t>Analysis (order of operations, code where possible, graphs and numbers, etc.)</a:t>
            </a:r>
          </a:p>
          <a:p>
            <a:r>
              <a:rPr lang="en-GB" dirty="0"/>
              <a:t>Results (clear and as objective as possible)</a:t>
            </a:r>
          </a:p>
          <a:p>
            <a:r>
              <a:rPr lang="en-GB" dirty="0"/>
              <a:t>Access (to data, code, notebooks, recordings, transcripts, etc.) IF POSSIBLE</a:t>
            </a:r>
          </a:p>
        </p:txBody>
      </p:sp>
      <p:sp>
        <p:nvSpPr>
          <p:cNvPr id="4" name="Slide Number Placeholder 3"/>
          <p:cNvSpPr>
            <a:spLocks noGrp="1"/>
          </p:cNvSpPr>
          <p:nvPr>
            <p:ph type="sldNum" sz="quarter" idx="16"/>
          </p:nvPr>
        </p:nvSpPr>
        <p:spPr>
          <a:xfrm>
            <a:off x="8610600" y="6356350"/>
            <a:ext cx="2743200" cy="365125"/>
          </a:xfrm>
        </p:spPr>
        <p:txBody>
          <a:bodyPr/>
          <a:lstStyle/>
          <a:p>
            <a:fld id="{016687C5-7511-7743-B429-3BDBE272F28B}" type="slidenum">
              <a:rPr lang="en-US" smtClean="0"/>
              <a:t>22</a:t>
            </a:fld>
            <a:endParaRPr lang="en-US"/>
          </a:p>
        </p:txBody>
      </p:sp>
    </p:spTree>
    <p:extLst>
      <p:ext uri="{BB962C8B-B14F-4D97-AF65-F5344CB8AC3E}">
        <p14:creationId xmlns:p14="http://schemas.microsoft.com/office/powerpoint/2010/main" val="35962425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3600" dirty="0"/>
              <a:t>Reproducible research recipes are not easy</a:t>
            </a:r>
          </a:p>
        </p:txBody>
      </p:sp>
      <p:sp>
        <p:nvSpPr>
          <p:cNvPr id="3" name="Text Placeholder 2">
            <a:extLst>
              <a:ext uri="{C183D7F6-B498-43B3-948B-1728B52AA6E4}">
                <adec:decorative xmlns:adec="http://schemas.microsoft.com/office/drawing/2017/decorative" val="0"/>
              </a:ext>
            </a:extLst>
          </p:cNvPr>
          <p:cNvSpPr>
            <a:spLocks noGrp="1"/>
          </p:cNvSpPr>
          <p:nvPr>
            <p:ph type="body" sz="quarter" idx="13"/>
          </p:nvPr>
        </p:nvSpPr>
        <p:spPr/>
        <p:txBody>
          <a:bodyPr>
            <a:normAutofit/>
          </a:bodyPr>
          <a:lstStyle/>
          <a:p>
            <a:pPr marL="0" indent="0" algn="l">
              <a:buNone/>
            </a:pPr>
            <a:r>
              <a:rPr lang="en-GB" b="0" i="0" dirty="0">
                <a:solidFill>
                  <a:srgbClr val="212322"/>
                </a:solidFill>
                <a:effectLst/>
                <a:latin typeface="+mn-lt"/>
              </a:rPr>
              <a:t>They take </a:t>
            </a:r>
            <a:r>
              <a:rPr lang="en-GB" dirty="0">
                <a:solidFill>
                  <a:srgbClr val="212322"/>
                </a:solidFill>
                <a:latin typeface="+mn-lt"/>
              </a:rPr>
              <a:t>t</a:t>
            </a:r>
            <a:r>
              <a:rPr lang="en-GB" b="0" i="0" dirty="0">
                <a:solidFill>
                  <a:srgbClr val="212322"/>
                </a:solidFill>
                <a:effectLst/>
                <a:latin typeface="+mn-lt"/>
              </a:rPr>
              <a:t>ime, effort, and knowledge which means…</a:t>
            </a:r>
          </a:p>
          <a:p>
            <a:pPr marL="0" indent="0" algn="l">
              <a:buNone/>
            </a:pPr>
            <a:r>
              <a:rPr lang="en-GB" dirty="0">
                <a:solidFill>
                  <a:srgbClr val="212322"/>
                </a:solidFill>
                <a:latin typeface="+mn-lt"/>
              </a:rPr>
              <a:t>Reproducible research recipes can feel very vulnerable.</a:t>
            </a:r>
            <a:endParaRPr lang="en-GB" b="0" i="0" dirty="0">
              <a:solidFill>
                <a:srgbClr val="212322"/>
              </a:solidFill>
              <a:effectLst/>
              <a:latin typeface="+mn-lt"/>
            </a:endParaRPr>
          </a:p>
          <a:p>
            <a:pPr marL="0" indent="0" algn="l">
              <a:buNone/>
            </a:pPr>
            <a:endParaRPr lang="en-GB" dirty="0">
              <a:solidFill>
                <a:srgbClr val="212322"/>
              </a:solidFill>
              <a:latin typeface="+mn-lt"/>
            </a:endParaRPr>
          </a:p>
          <a:p>
            <a:pPr marL="0" indent="0" algn="l">
              <a:buNone/>
            </a:pPr>
            <a:r>
              <a:rPr lang="en-GB" dirty="0">
                <a:solidFill>
                  <a:srgbClr val="212322"/>
                </a:solidFill>
                <a:latin typeface="+mn-lt"/>
              </a:rPr>
              <a:t> </a:t>
            </a:r>
            <a:endParaRPr lang="en-GB" b="0" i="0" dirty="0">
              <a:solidFill>
                <a:srgbClr val="212322"/>
              </a:solidFill>
              <a:effectLst/>
              <a:latin typeface="+mn-lt"/>
            </a:endParaRPr>
          </a:p>
        </p:txBody>
      </p:sp>
      <p:sp>
        <p:nvSpPr>
          <p:cNvPr id="4" name="Slide Number Placeholder 3"/>
          <p:cNvSpPr>
            <a:spLocks noGrp="1"/>
          </p:cNvSpPr>
          <p:nvPr>
            <p:ph type="sldNum" sz="quarter" idx="16"/>
          </p:nvPr>
        </p:nvSpPr>
        <p:spPr>
          <a:xfrm>
            <a:off x="8610600" y="6356350"/>
            <a:ext cx="2743200" cy="365125"/>
          </a:xfrm>
        </p:spPr>
        <p:txBody>
          <a:bodyPr/>
          <a:lstStyle/>
          <a:p>
            <a:fld id="{016687C5-7511-7743-B429-3BDBE272F28B}" type="slidenum">
              <a:rPr lang="en-US" smtClean="0"/>
              <a:t>23</a:t>
            </a:fld>
            <a:endParaRPr lang="en-US"/>
          </a:p>
        </p:txBody>
      </p:sp>
    </p:spTree>
    <p:extLst>
      <p:ext uri="{BB962C8B-B14F-4D97-AF65-F5344CB8AC3E}">
        <p14:creationId xmlns:p14="http://schemas.microsoft.com/office/powerpoint/2010/main" val="16367471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3600" dirty="0"/>
              <a:t>Vulnerability</a:t>
            </a:r>
          </a:p>
        </p:txBody>
      </p:sp>
      <p:sp>
        <p:nvSpPr>
          <p:cNvPr id="3" name="Text Placeholder 2">
            <a:extLst>
              <a:ext uri="{C183D7F6-B498-43B3-948B-1728B52AA6E4}">
                <adec:decorative xmlns:adec="http://schemas.microsoft.com/office/drawing/2017/decorative" val="0"/>
              </a:ext>
            </a:extLst>
          </p:cNvPr>
          <p:cNvSpPr>
            <a:spLocks noGrp="1"/>
          </p:cNvSpPr>
          <p:nvPr>
            <p:ph type="body" sz="quarter" idx="13"/>
          </p:nvPr>
        </p:nvSpPr>
        <p:spPr/>
        <p:txBody>
          <a:bodyPr>
            <a:normAutofit/>
          </a:bodyPr>
          <a:lstStyle/>
          <a:p>
            <a:pPr marL="0" indent="0" algn="l">
              <a:buNone/>
            </a:pPr>
            <a:r>
              <a:rPr lang="en-GB" dirty="0">
                <a:solidFill>
                  <a:srgbClr val="212322"/>
                </a:solidFill>
                <a:latin typeface="+mn-lt"/>
              </a:rPr>
              <a:t>Showing your work leaves you open to:</a:t>
            </a:r>
          </a:p>
          <a:p>
            <a:r>
              <a:rPr lang="en-GB" dirty="0">
                <a:solidFill>
                  <a:srgbClr val="212322"/>
                </a:solidFill>
                <a:latin typeface="+mn-lt"/>
              </a:rPr>
              <a:t>Criticism about your effort or knowledge (not all valid)</a:t>
            </a:r>
          </a:p>
          <a:p>
            <a:r>
              <a:rPr lang="en-GB" b="0" i="0" dirty="0">
                <a:solidFill>
                  <a:srgbClr val="212322"/>
                </a:solidFill>
                <a:effectLst/>
                <a:latin typeface="+mn-lt"/>
              </a:rPr>
              <a:t>Competition (not always a bad thing)</a:t>
            </a:r>
          </a:p>
          <a:p>
            <a:r>
              <a:rPr lang="en-GB" dirty="0">
                <a:solidFill>
                  <a:srgbClr val="212322"/>
                </a:solidFill>
                <a:latin typeface="+mn-lt"/>
              </a:rPr>
              <a:t>Requests that take time (not always worthwhile)</a:t>
            </a:r>
          </a:p>
          <a:p>
            <a:r>
              <a:rPr lang="en-GB" b="0" i="0" dirty="0">
                <a:solidFill>
                  <a:srgbClr val="212322"/>
                </a:solidFill>
                <a:effectLst/>
                <a:latin typeface="+mn-lt"/>
              </a:rPr>
              <a:t>SPAM (the modern age)</a:t>
            </a:r>
          </a:p>
        </p:txBody>
      </p:sp>
      <p:sp>
        <p:nvSpPr>
          <p:cNvPr id="4" name="Slide Number Placeholder 3"/>
          <p:cNvSpPr>
            <a:spLocks noGrp="1"/>
          </p:cNvSpPr>
          <p:nvPr>
            <p:ph type="sldNum" sz="quarter" idx="16"/>
          </p:nvPr>
        </p:nvSpPr>
        <p:spPr>
          <a:xfrm>
            <a:off x="8610600" y="6356350"/>
            <a:ext cx="2743200" cy="365125"/>
          </a:xfrm>
        </p:spPr>
        <p:txBody>
          <a:bodyPr/>
          <a:lstStyle/>
          <a:p>
            <a:fld id="{016687C5-7511-7743-B429-3BDBE272F28B}" type="slidenum">
              <a:rPr lang="en-US" smtClean="0"/>
              <a:t>24</a:t>
            </a:fld>
            <a:endParaRPr lang="en-US"/>
          </a:p>
        </p:txBody>
      </p:sp>
    </p:spTree>
    <p:extLst>
      <p:ext uri="{BB962C8B-B14F-4D97-AF65-F5344CB8AC3E}">
        <p14:creationId xmlns:p14="http://schemas.microsoft.com/office/powerpoint/2010/main" val="2490494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3600" dirty="0"/>
              <a:t>What makes researchers feel (especially) vulnerable?</a:t>
            </a:r>
          </a:p>
        </p:txBody>
      </p:sp>
      <p:sp>
        <p:nvSpPr>
          <p:cNvPr id="4" name="Slide Number Placeholder 3"/>
          <p:cNvSpPr>
            <a:spLocks noGrp="1"/>
          </p:cNvSpPr>
          <p:nvPr>
            <p:ph type="sldNum" sz="quarter" idx="12"/>
          </p:nvPr>
        </p:nvSpPr>
        <p:spPr/>
        <p:txBody>
          <a:bodyPr/>
          <a:lstStyle/>
          <a:p>
            <a:fld id="{016687C5-7511-7743-B429-3BDBE272F28B}" type="slidenum">
              <a:rPr lang="en-US" smtClean="0"/>
              <a:t>25</a:t>
            </a:fld>
            <a:endParaRPr lang="en-US"/>
          </a:p>
        </p:txBody>
      </p:sp>
      <p:pic>
        <p:nvPicPr>
          <p:cNvPr id="5" name="Picture 4" descr="Participants suggest that some researchers feel especially vulnerable because of having to report negative results or admit the research didn't go as planned, imposter syndrome, fears about criticism for code writing style, calculation errors, social vulnerability, criticism, concern with competition, and concern about legal and ethical data sharing. ">
            <a:extLst>
              <a:ext uri="{FF2B5EF4-FFF2-40B4-BE49-F238E27FC236}">
                <a16:creationId xmlns:a16="http://schemas.microsoft.com/office/drawing/2014/main" id="{C2EC0B72-0680-CDC0-6988-106A751E90CB}"/>
              </a:ext>
            </a:extLst>
          </p:cNvPr>
          <p:cNvPicPr>
            <a:picLocks noChangeAspect="1"/>
          </p:cNvPicPr>
          <p:nvPr/>
        </p:nvPicPr>
        <p:blipFill rotWithShape="1">
          <a:blip r:embed="rId3"/>
          <a:srcRect l="2861" t="20756" r="3505" b="19588"/>
          <a:stretch/>
        </p:blipFill>
        <p:spPr>
          <a:xfrm>
            <a:off x="348792" y="1423447"/>
            <a:ext cx="11415860" cy="4091234"/>
          </a:xfrm>
          <a:prstGeom prst="rect">
            <a:avLst/>
          </a:prstGeom>
        </p:spPr>
      </p:pic>
    </p:spTree>
    <p:extLst>
      <p:ext uri="{BB962C8B-B14F-4D97-AF65-F5344CB8AC3E}">
        <p14:creationId xmlns:p14="http://schemas.microsoft.com/office/powerpoint/2010/main" val="21116646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3600" dirty="0"/>
              <a:t>What might reduce researcher vulnerability?</a:t>
            </a:r>
          </a:p>
        </p:txBody>
      </p:sp>
      <p:sp>
        <p:nvSpPr>
          <p:cNvPr id="4" name="Slide Number Placeholder 3"/>
          <p:cNvSpPr>
            <a:spLocks noGrp="1"/>
          </p:cNvSpPr>
          <p:nvPr>
            <p:ph type="sldNum" sz="quarter" idx="12"/>
          </p:nvPr>
        </p:nvSpPr>
        <p:spPr/>
        <p:txBody>
          <a:bodyPr/>
          <a:lstStyle/>
          <a:p>
            <a:fld id="{016687C5-7511-7743-B429-3BDBE272F28B}" type="slidenum">
              <a:rPr lang="en-US" smtClean="0"/>
              <a:t>26</a:t>
            </a:fld>
            <a:endParaRPr lang="en-US"/>
          </a:p>
        </p:txBody>
      </p:sp>
      <p:pic>
        <p:nvPicPr>
          <p:cNvPr id="5" name="Picture 4" descr="Participants suggest that researcher vulnerability might be reduced with good examples, experienced mentors, good and supportive colleagues, practice in reproducibility, earlier introduction of concepts, and dedicated training. ">
            <a:extLst>
              <a:ext uri="{FF2B5EF4-FFF2-40B4-BE49-F238E27FC236}">
                <a16:creationId xmlns:a16="http://schemas.microsoft.com/office/drawing/2014/main" id="{3E871EFF-0589-F1AD-CEB8-964D29A921A7}"/>
              </a:ext>
            </a:extLst>
          </p:cNvPr>
          <p:cNvPicPr>
            <a:picLocks noChangeAspect="1"/>
          </p:cNvPicPr>
          <p:nvPr/>
        </p:nvPicPr>
        <p:blipFill rotWithShape="1">
          <a:blip r:embed="rId3"/>
          <a:srcRect l="2783" t="19519" r="3041" b="19038"/>
          <a:stretch/>
        </p:blipFill>
        <p:spPr>
          <a:xfrm>
            <a:off x="339364" y="1338606"/>
            <a:ext cx="11481847" cy="4213782"/>
          </a:xfrm>
          <a:prstGeom prst="rect">
            <a:avLst/>
          </a:prstGeom>
        </p:spPr>
      </p:pic>
    </p:spTree>
    <p:extLst>
      <p:ext uri="{BB962C8B-B14F-4D97-AF65-F5344CB8AC3E}">
        <p14:creationId xmlns:p14="http://schemas.microsoft.com/office/powerpoint/2010/main" val="2390270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3600" dirty="0"/>
              <a:t>Special considerations  for social and data sciences</a:t>
            </a:r>
          </a:p>
        </p:txBody>
      </p:sp>
      <p:sp>
        <p:nvSpPr>
          <p:cNvPr id="4" name="Slide Number Placeholder 3"/>
          <p:cNvSpPr>
            <a:spLocks noGrp="1"/>
          </p:cNvSpPr>
          <p:nvPr>
            <p:ph type="sldNum" sz="quarter" idx="12"/>
          </p:nvPr>
        </p:nvSpPr>
        <p:spPr/>
        <p:txBody>
          <a:bodyPr/>
          <a:lstStyle/>
          <a:p>
            <a:fld id="{016687C5-7511-7743-B429-3BDBE272F28B}" type="slidenum">
              <a:rPr lang="en-US" smtClean="0"/>
              <a:t>27</a:t>
            </a:fld>
            <a:endParaRPr lang="en-US"/>
          </a:p>
        </p:txBody>
      </p:sp>
    </p:spTree>
    <p:extLst>
      <p:ext uri="{BB962C8B-B14F-4D97-AF65-F5344CB8AC3E}">
        <p14:creationId xmlns:p14="http://schemas.microsoft.com/office/powerpoint/2010/main" val="2906680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Reaction #1 – It’s just a misunderstanding</a:t>
            </a:r>
            <a:endParaRPr lang="en-GB" sz="3600" dirty="0"/>
          </a:p>
        </p:txBody>
      </p:sp>
      <p:sp>
        <p:nvSpPr>
          <p:cNvPr id="3" name="Text Placeholder 2"/>
          <p:cNvSpPr>
            <a:spLocks noGrp="1"/>
          </p:cNvSpPr>
          <p:nvPr>
            <p:ph type="body" sz="quarter" idx="13"/>
          </p:nvPr>
        </p:nvSpPr>
        <p:spPr/>
        <p:txBody>
          <a:bodyPr>
            <a:noAutofit/>
          </a:bodyPr>
          <a:lstStyle/>
          <a:p>
            <a:r>
              <a:rPr lang="en-GB" sz="2400" dirty="0">
                <a:solidFill>
                  <a:srgbClr val="212322"/>
                </a:solidFill>
                <a:latin typeface="+mn-lt"/>
                <a:sym typeface="Wingdings" panose="05000000000000000000" pitchFamily="2" charset="2"/>
              </a:rPr>
              <a:t>“Crisis” is overblown, reactions may be ham-fisted </a:t>
            </a:r>
          </a:p>
          <a:p>
            <a:pPr marL="0" indent="0">
              <a:buNone/>
            </a:pPr>
            <a:r>
              <a:rPr lang="en-GB" sz="2400" dirty="0">
                <a:solidFill>
                  <a:srgbClr val="212322"/>
                </a:solidFill>
                <a:latin typeface="+mn-lt"/>
                <a:sym typeface="Wingdings" panose="05000000000000000000" pitchFamily="2" charset="2"/>
              </a:rPr>
              <a:t>	(Peterson 2021)</a:t>
            </a:r>
          </a:p>
          <a:p>
            <a:r>
              <a:rPr lang="en-GB" sz="2400" dirty="0">
                <a:solidFill>
                  <a:srgbClr val="212322"/>
                </a:solidFill>
                <a:latin typeface="+mn-lt"/>
                <a:sym typeface="Wingdings" panose="05000000000000000000" pitchFamily="2" charset="2"/>
              </a:rPr>
              <a:t>Reproduction efforts should require permission/collaboration of original author</a:t>
            </a:r>
          </a:p>
          <a:p>
            <a:pPr marL="0" indent="0">
              <a:buNone/>
            </a:pPr>
            <a:r>
              <a:rPr lang="en-GB" sz="2400" dirty="0">
                <a:solidFill>
                  <a:srgbClr val="212322"/>
                </a:solidFill>
                <a:latin typeface="+mn-lt"/>
                <a:sym typeface="Wingdings" panose="05000000000000000000" pitchFamily="2" charset="2"/>
              </a:rPr>
              <a:t>	(Chambers 2014)</a:t>
            </a:r>
            <a:endParaRPr lang="en-GB" sz="2400" strike="noStrike" dirty="0">
              <a:solidFill>
                <a:srgbClr val="212322"/>
              </a:solidFill>
              <a:effectLst/>
              <a:latin typeface="+mn-lt"/>
              <a:sym typeface="Wingdings" panose="05000000000000000000" pitchFamily="2" charset="2"/>
            </a:endParaRPr>
          </a:p>
          <a:p>
            <a:pPr marL="0" indent="0">
              <a:buNone/>
            </a:pPr>
            <a:r>
              <a:rPr lang="en-GB" dirty="0">
                <a:solidFill>
                  <a:srgbClr val="212322"/>
                </a:solidFill>
                <a:latin typeface="+mn-lt"/>
                <a:sym typeface="Wingdings" panose="05000000000000000000" pitchFamily="2" charset="2"/>
              </a:rPr>
              <a:t> </a:t>
            </a:r>
            <a:endParaRPr lang="en-GB" sz="2400" dirty="0">
              <a:solidFill>
                <a:srgbClr val="212322"/>
              </a:solidFill>
              <a:latin typeface="+mn-lt"/>
              <a:sym typeface="Wingdings" panose="05000000000000000000" pitchFamily="2" charset="2"/>
            </a:endParaRPr>
          </a:p>
        </p:txBody>
      </p:sp>
      <p:sp>
        <p:nvSpPr>
          <p:cNvPr id="4" name="Slide Number Placeholder 3"/>
          <p:cNvSpPr>
            <a:spLocks noGrp="1"/>
          </p:cNvSpPr>
          <p:nvPr>
            <p:ph type="sldNum" sz="quarter" idx="16"/>
          </p:nvPr>
        </p:nvSpPr>
        <p:spPr>
          <a:xfrm>
            <a:off x="8610600" y="6356350"/>
            <a:ext cx="2743200" cy="365125"/>
          </a:xfrm>
        </p:spPr>
        <p:txBody>
          <a:bodyPr/>
          <a:lstStyle/>
          <a:p>
            <a:fld id="{016687C5-7511-7743-B429-3BDBE272F28B}" type="slidenum">
              <a:rPr lang="en-US" smtClean="0"/>
              <a:t>28</a:t>
            </a:fld>
            <a:endParaRPr lang="en-US"/>
          </a:p>
        </p:txBody>
      </p:sp>
    </p:spTree>
    <p:extLst>
      <p:ext uri="{BB962C8B-B14F-4D97-AF65-F5344CB8AC3E}">
        <p14:creationId xmlns:p14="http://schemas.microsoft.com/office/powerpoint/2010/main" val="149012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Reaction #2 – Revolution now!</a:t>
            </a:r>
            <a:endParaRPr lang="en-GB" sz="3600" dirty="0"/>
          </a:p>
        </p:txBody>
      </p:sp>
      <p:sp>
        <p:nvSpPr>
          <p:cNvPr id="3" name="Text Placeholder 2"/>
          <p:cNvSpPr>
            <a:spLocks noGrp="1"/>
          </p:cNvSpPr>
          <p:nvPr>
            <p:ph type="body" sz="quarter" idx="13"/>
          </p:nvPr>
        </p:nvSpPr>
        <p:spPr/>
        <p:txBody>
          <a:bodyPr>
            <a:noAutofit/>
          </a:bodyPr>
          <a:lstStyle/>
          <a:p>
            <a:r>
              <a:rPr lang="en-GB" dirty="0">
                <a:solidFill>
                  <a:srgbClr val="212322"/>
                </a:solidFill>
                <a:latin typeface="+mn-lt"/>
                <a:sym typeface="Wingdings" panose="05000000000000000000" pitchFamily="2" charset="2"/>
              </a:rPr>
              <a:t>M</a:t>
            </a:r>
            <a:r>
              <a:rPr lang="en-GB" sz="2400" dirty="0">
                <a:solidFill>
                  <a:srgbClr val="212322"/>
                </a:solidFill>
                <a:latin typeface="+mn-lt"/>
                <a:sym typeface="Wingdings" panose="05000000000000000000" pitchFamily="2" charset="2"/>
              </a:rPr>
              <a:t>ake “soft” sciences more like “hard” sciences</a:t>
            </a:r>
          </a:p>
          <a:p>
            <a:pPr marL="0" indent="0">
              <a:buNone/>
            </a:pPr>
            <a:r>
              <a:rPr lang="en-GB" sz="2400" dirty="0">
                <a:solidFill>
                  <a:srgbClr val="212322"/>
                </a:solidFill>
                <a:latin typeface="+mn-lt"/>
                <a:sym typeface="Wingdings" panose="05000000000000000000" pitchFamily="2" charset="2"/>
              </a:rPr>
              <a:t>	(Chambers 2014)</a:t>
            </a:r>
          </a:p>
          <a:p>
            <a:r>
              <a:rPr lang="en-GB" sz="2400" dirty="0">
                <a:solidFill>
                  <a:srgbClr val="212322"/>
                </a:solidFill>
                <a:latin typeface="+mn-lt"/>
                <a:sym typeface="Wingdings" panose="05000000000000000000" pitchFamily="2" charset="2"/>
              </a:rPr>
              <a:t>Market based solutions e.g. incentives, apps, journals, etc.</a:t>
            </a:r>
          </a:p>
          <a:p>
            <a:pPr marL="0" indent="0">
              <a:buNone/>
            </a:pPr>
            <a:r>
              <a:rPr lang="en-GB" dirty="0">
                <a:solidFill>
                  <a:srgbClr val="212322"/>
                </a:solidFill>
                <a:latin typeface="+mn-lt"/>
                <a:sym typeface="Wingdings" panose="05000000000000000000" pitchFamily="2" charset="2"/>
              </a:rPr>
              <a:t>	</a:t>
            </a:r>
            <a:r>
              <a:rPr lang="en-GB" sz="2400" dirty="0">
                <a:solidFill>
                  <a:srgbClr val="212322"/>
                </a:solidFill>
                <a:latin typeface="+mn-lt"/>
                <a:sym typeface="Wingdings" panose="05000000000000000000" pitchFamily="2" charset="2"/>
              </a:rPr>
              <a:t>(</a:t>
            </a:r>
            <a:r>
              <a:rPr lang="en-GB" sz="2400" dirty="0" err="1">
                <a:solidFill>
                  <a:srgbClr val="212322"/>
                </a:solidFill>
                <a:latin typeface="+mn-lt"/>
                <a:sym typeface="Wingdings" panose="05000000000000000000" pitchFamily="2" charset="2"/>
              </a:rPr>
              <a:t>Roesch</a:t>
            </a:r>
            <a:r>
              <a:rPr lang="en-GB" sz="2400" dirty="0">
                <a:solidFill>
                  <a:srgbClr val="212322"/>
                </a:solidFill>
                <a:latin typeface="+mn-lt"/>
                <a:sym typeface="Wingdings" panose="05000000000000000000" pitchFamily="2" charset="2"/>
              </a:rPr>
              <a:t> 2020)</a:t>
            </a:r>
          </a:p>
        </p:txBody>
      </p:sp>
      <p:sp>
        <p:nvSpPr>
          <p:cNvPr id="4" name="Slide Number Placeholder 3"/>
          <p:cNvSpPr>
            <a:spLocks noGrp="1"/>
          </p:cNvSpPr>
          <p:nvPr>
            <p:ph type="sldNum" sz="quarter" idx="16"/>
          </p:nvPr>
        </p:nvSpPr>
        <p:spPr>
          <a:xfrm>
            <a:off x="8610600" y="6356350"/>
            <a:ext cx="2743200" cy="365125"/>
          </a:xfrm>
        </p:spPr>
        <p:txBody>
          <a:bodyPr/>
          <a:lstStyle/>
          <a:p>
            <a:fld id="{016687C5-7511-7743-B429-3BDBE272F28B}" type="slidenum">
              <a:rPr lang="en-US" smtClean="0"/>
              <a:t>29</a:t>
            </a:fld>
            <a:endParaRPr lang="en-US"/>
          </a:p>
        </p:txBody>
      </p:sp>
    </p:spTree>
    <p:extLst>
      <p:ext uri="{BB962C8B-B14F-4D97-AF65-F5344CB8AC3E}">
        <p14:creationId xmlns:p14="http://schemas.microsoft.com/office/powerpoint/2010/main" val="176546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3600" dirty="0"/>
              <a:t>What is reproducibility</a:t>
            </a:r>
          </a:p>
        </p:txBody>
      </p:sp>
      <p:sp>
        <p:nvSpPr>
          <p:cNvPr id="4" name="Slide Number Placeholder 3"/>
          <p:cNvSpPr>
            <a:spLocks noGrp="1"/>
          </p:cNvSpPr>
          <p:nvPr>
            <p:ph type="sldNum" sz="quarter" idx="12"/>
          </p:nvPr>
        </p:nvSpPr>
        <p:spPr/>
        <p:txBody>
          <a:bodyPr/>
          <a:lstStyle/>
          <a:p>
            <a:fld id="{016687C5-7511-7743-B429-3BDBE272F28B}" type="slidenum">
              <a:rPr lang="en-US" smtClean="0"/>
              <a:t>3</a:t>
            </a:fld>
            <a:endParaRPr lang="en-US"/>
          </a:p>
        </p:txBody>
      </p:sp>
    </p:spTree>
    <p:extLst>
      <p:ext uri="{BB962C8B-B14F-4D97-AF65-F5344CB8AC3E}">
        <p14:creationId xmlns:p14="http://schemas.microsoft.com/office/powerpoint/2010/main" val="26823005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Which of these reactions makes more sense?</a:t>
            </a:r>
            <a:endParaRPr lang="en-GB" sz="3600" dirty="0"/>
          </a:p>
        </p:txBody>
      </p:sp>
      <p:pic>
        <p:nvPicPr>
          <p:cNvPr id="5" name="Picture 4" descr="A bar chart of poll results shows that 5 of the participants thing that the &quot;revolution now!&quot; reaction makes more sense, but 3 participants thought that both reactions make sense. ">
            <a:extLst>
              <a:ext uri="{FF2B5EF4-FFF2-40B4-BE49-F238E27FC236}">
                <a16:creationId xmlns:a16="http://schemas.microsoft.com/office/drawing/2014/main" id="{8A93D1DA-B27A-375E-E6E2-BB7C1993383A}"/>
              </a:ext>
            </a:extLst>
          </p:cNvPr>
          <p:cNvPicPr>
            <a:picLocks noChangeAspect="1"/>
          </p:cNvPicPr>
          <p:nvPr/>
        </p:nvPicPr>
        <p:blipFill rotWithShape="1">
          <a:blip r:embed="rId3"/>
          <a:srcRect l="28685" t="34913" r="27938" b="20826"/>
          <a:stretch/>
        </p:blipFill>
        <p:spPr>
          <a:xfrm>
            <a:off x="3497344" y="2394408"/>
            <a:ext cx="5288437" cy="3035431"/>
          </a:xfrm>
          <a:prstGeom prst="rect">
            <a:avLst/>
          </a:prstGeom>
        </p:spPr>
      </p:pic>
      <p:sp>
        <p:nvSpPr>
          <p:cNvPr id="4" name="Slide Number Placeholder 3"/>
          <p:cNvSpPr>
            <a:spLocks noGrp="1"/>
          </p:cNvSpPr>
          <p:nvPr>
            <p:ph type="sldNum" sz="quarter" idx="16"/>
          </p:nvPr>
        </p:nvSpPr>
        <p:spPr>
          <a:xfrm>
            <a:off x="8610600" y="6356350"/>
            <a:ext cx="2743200" cy="365125"/>
          </a:xfrm>
        </p:spPr>
        <p:txBody>
          <a:bodyPr/>
          <a:lstStyle/>
          <a:p>
            <a:fld id="{016687C5-7511-7743-B429-3BDBE272F28B}" type="slidenum">
              <a:rPr lang="en-US" smtClean="0"/>
              <a:t>30</a:t>
            </a:fld>
            <a:endParaRPr lang="en-US"/>
          </a:p>
        </p:txBody>
      </p:sp>
    </p:spTree>
    <p:extLst>
      <p:ext uri="{BB962C8B-B14F-4D97-AF65-F5344CB8AC3E}">
        <p14:creationId xmlns:p14="http://schemas.microsoft.com/office/powerpoint/2010/main" val="10325765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3600" dirty="0"/>
              <a:t>All the interesting stuff in “soft” sciences is…</a:t>
            </a:r>
          </a:p>
        </p:txBody>
      </p:sp>
      <p:sp>
        <p:nvSpPr>
          <p:cNvPr id="3" name="Text Placeholder 2">
            <a:extLst>
              <a:ext uri="{C183D7F6-B498-43B3-948B-1728B52AA6E4}">
                <adec:decorative xmlns:adec="http://schemas.microsoft.com/office/drawing/2017/decorative" val="0"/>
              </a:ext>
            </a:extLst>
          </p:cNvPr>
          <p:cNvSpPr>
            <a:spLocks noGrp="1"/>
          </p:cNvSpPr>
          <p:nvPr>
            <p:ph type="body" sz="quarter" idx="13"/>
          </p:nvPr>
        </p:nvSpPr>
        <p:spPr/>
        <p:txBody>
          <a:bodyPr>
            <a:normAutofit/>
          </a:bodyPr>
          <a:lstStyle/>
          <a:p>
            <a:pPr algn="l">
              <a:buFont typeface="Arial" panose="020B0604020202020204" pitchFamily="34" charset="0"/>
              <a:buChar char="•"/>
            </a:pPr>
            <a:r>
              <a:rPr lang="en-GB" dirty="0">
                <a:solidFill>
                  <a:srgbClr val="212322"/>
                </a:solidFill>
                <a:latin typeface="+mn-lt"/>
              </a:rPr>
              <a:t>Not usually easy to measure, at least directly</a:t>
            </a:r>
          </a:p>
          <a:p>
            <a:pPr algn="l">
              <a:buFont typeface="Arial" panose="020B0604020202020204" pitchFamily="34" charset="0"/>
              <a:buChar char="•"/>
            </a:pPr>
            <a:r>
              <a:rPr lang="en-GB" dirty="0">
                <a:solidFill>
                  <a:srgbClr val="212322"/>
                </a:solidFill>
                <a:latin typeface="+mn-lt"/>
              </a:rPr>
              <a:t>Can be VERY difficult to formalise</a:t>
            </a:r>
          </a:p>
          <a:p>
            <a:pPr algn="l">
              <a:buFont typeface="Arial" panose="020B0604020202020204" pitchFamily="34" charset="0"/>
              <a:buChar char="•"/>
            </a:pPr>
            <a:r>
              <a:rPr lang="en-GB" dirty="0">
                <a:solidFill>
                  <a:srgbClr val="212322"/>
                </a:solidFill>
                <a:latin typeface="+mn-lt"/>
              </a:rPr>
              <a:t>Don’t often have agreed on definitions</a:t>
            </a:r>
          </a:p>
          <a:p>
            <a:pPr algn="l">
              <a:buFont typeface="Arial" panose="020B0604020202020204" pitchFamily="34" charset="0"/>
              <a:buChar char="•"/>
            </a:pPr>
            <a:r>
              <a:rPr lang="en-GB" dirty="0">
                <a:solidFill>
                  <a:srgbClr val="212322"/>
                </a:solidFill>
                <a:latin typeface="+mn-lt"/>
              </a:rPr>
              <a:t>Rely on subjective judgements/scores</a:t>
            </a:r>
          </a:p>
          <a:p>
            <a:r>
              <a:rPr lang="en-GB" dirty="0">
                <a:solidFill>
                  <a:srgbClr val="212322"/>
                </a:solidFill>
                <a:latin typeface="+mn-lt"/>
              </a:rPr>
              <a:t>The results cannot always be meaningfully separated from the context of the research</a:t>
            </a:r>
          </a:p>
        </p:txBody>
      </p:sp>
      <p:sp>
        <p:nvSpPr>
          <p:cNvPr id="4" name="Slide Number Placeholder 3"/>
          <p:cNvSpPr>
            <a:spLocks noGrp="1"/>
          </p:cNvSpPr>
          <p:nvPr>
            <p:ph type="sldNum" sz="quarter" idx="16"/>
          </p:nvPr>
        </p:nvSpPr>
        <p:spPr>
          <a:xfrm>
            <a:off x="8610600" y="6356350"/>
            <a:ext cx="2743200" cy="365125"/>
          </a:xfrm>
        </p:spPr>
        <p:txBody>
          <a:bodyPr/>
          <a:lstStyle/>
          <a:p>
            <a:fld id="{016687C5-7511-7743-B429-3BDBE272F28B}" type="slidenum">
              <a:rPr lang="en-US" smtClean="0"/>
              <a:t>31</a:t>
            </a:fld>
            <a:endParaRPr lang="en-US"/>
          </a:p>
        </p:txBody>
      </p:sp>
    </p:spTree>
    <p:extLst>
      <p:ext uri="{BB962C8B-B14F-4D97-AF65-F5344CB8AC3E}">
        <p14:creationId xmlns:p14="http://schemas.microsoft.com/office/powerpoint/2010/main" val="72820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3600" dirty="0"/>
              <a:t>Still, even </a:t>
            </a:r>
            <a:r>
              <a:rPr lang="en-GB" dirty="0"/>
              <a:t>in “soft sciences”</a:t>
            </a:r>
            <a:endParaRPr lang="en-GB" sz="3600" dirty="0"/>
          </a:p>
        </p:txBody>
      </p:sp>
      <p:sp>
        <p:nvSpPr>
          <p:cNvPr id="3" name="Text Placeholder 2">
            <a:extLst>
              <a:ext uri="{C183D7F6-B498-43B3-948B-1728B52AA6E4}">
                <adec:decorative xmlns:adec="http://schemas.microsoft.com/office/drawing/2017/decorative" val="0"/>
              </a:ext>
            </a:extLst>
          </p:cNvPr>
          <p:cNvSpPr>
            <a:spLocks noGrp="1"/>
          </p:cNvSpPr>
          <p:nvPr>
            <p:ph type="body" sz="quarter" idx="13"/>
          </p:nvPr>
        </p:nvSpPr>
        <p:spPr/>
        <p:txBody>
          <a:bodyPr>
            <a:normAutofit/>
          </a:bodyPr>
          <a:lstStyle/>
          <a:p>
            <a:pPr marL="0" indent="0" algn="l">
              <a:buNone/>
            </a:pPr>
            <a:r>
              <a:rPr lang="en-GB" dirty="0">
                <a:solidFill>
                  <a:srgbClr val="212322"/>
                </a:solidFill>
                <a:latin typeface="+mn-lt"/>
              </a:rPr>
              <a:t>But! More evidence is more persuasive!</a:t>
            </a:r>
          </a:p>
          <a:p>
            <a:pPr marL="0" indent="0" algn="l">
              <a:buNone/>
            </a:pPr>
            <a:endParaRPr lang="en-GB" dirty="0">
              <a:solidFill>
                <a:srgbClr val="212322"/>
              </a:solidFill>
              <a:latin typeface="+mn-lt"/>
            </a:endParaRPr>
          </a:p>
          <a:p>
            <a:pPr marL="0" indent="0" algn="l">
              <a:buNone/>
            </a:pPr>
            <a:r>
              <a:rPr lang="en-GB" dirty="0">
                <a:solidFill>
                  <a:srgbClr val="212322"/>
                </a:solidFill>
                <a:latin typeface="+mn-lt"/>
              </a:rPr>
              <a:t>“S</a:t>
            </a:r>
            <a:r>
              <a:rPr lang="en-GB" dirty="0">
                <a:solidFill>
                  <a:srgbClr val="212322"/>
                </a:solidFill>
              </a:rPr>
              <a:t>oft” science research is unlikely to have a big effect if it isn’t well supported and open to scrutiny. </a:t>
            </a:r>
            <a:endParaRPr lang="en-GB" dirty="0">
              <a:solidFill>
                <a:srgbClr val="212322"/>
              </a:solidFill>
              <a:latin typeface="+mn-lt"/>
            </a:endParaRPr>
          </a:p>
          <a:p>
            <a:pPr marL="0" indent="0" algn="l">
              <a:buNone/>
            </a:pPr>
            <a:endParaRPr lang="en-GB" dirty="0"/>
          </a:p>
        </p:txBody>
      </p:sp>
      <p:sp>
        <p:nvSpPr>
          <p:cNvPr id="4" name="Slide Number Placeholder 3"/>
          <p:cNvSpPr>
            <a:spLocks noGrp="1"/>
          </p:cNvSpPr>
          <p:nvPr>
            <p:ph type="sldNum" sz="quarter" idx="16"/>
          </p:nvPr>
        </p:nvSpPr>
        <p:spPr>
          <a:xfrm>
            <a:off x="8610600" y="6356350"/>
            <a:ext cx="2743200" cy="365125"/>
          </a:xfrm>
        </p:spPr>
        <p:txBody>
          <a:bodyPr/>
          <a:lstStyle/>
          <a:p>
            <a:fld id="{016687C5-7511-7743-B429-3BDBE272F28B}" type="slidenum">
              <a:rPr lang="en-US" smtClean="0"/>
              <a:t>32</a:t>
            </a:fld>
            <a:endParaRPr lang="en-US"/>
          </a:p>
        </p:txBody>
      </p:sp>
    </p:spTree>
    <p:extLst>
      <p:ext uri="{BB962C8B-B14F-4D97-AF65-F5344CB8AC3E}">
        <p14:creationId xmlns:p14="http://schemas.microsoft.com/office/powerpoint/2010/main" val="3483669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3600" dirty="0"/>
              <a:t>Problems with reactions #1 and #2</a:t>
            </a:r>
          </a:p>
        </p:txBody>
      </p:sp>
      <p:sp>
        <p:nvSpPr>
          <p:cNvPr id="3" name="Text Placeholder 2"/>
          <p:cNvSpPr>
            <a:spLocks noGrp="1"/>
          </p:cNvSpPr>
          <p:nvPr>
            <p:ph type="body" sz="quarter" idx="13"/>
          </p:nvPr>
        </p:nvSpPr>
        <p:spPr>
          <a:xfrm>
            <a:off x="838200" y="1548713"/>
            <a:ext cx="10403150" cy="3846713"/>
          </a:xfrm>
        </p:spPr>
        <p:txBody>
          <a:bodyPr>
            <a:normAutofit/>
          </a:bodyPr>
          <a:lstStyle/>
          <a:p>
            <a:r>
              <a:rPr lang="en-GB" dirty="0">
                <a:solidFill>
                  <a:srgbClr val="212322"/>
                </a:solidFill>
                <a:latin typeface="+mn-lt"/>
                <a:sym typeface="Wingdings" panose="05000000000000000000" pitchFamily="2" charset="2"/>
              </a:rPr>
              <a:t>Hard sciences are not exempt</a:t>
            </a:r>
          </a:p>
          <a:p>
            <a:pPr marL="0" indent="0">
              <a:buNone/>
            </a:pPr>
            <a:r>
              <a:rPr lang="en-GB" dirty="0">
                <a:solidFill>
                  <a:srgbClr val="212322"/>
                </a:solidFill>
                <a:latin typeface="+mn-lt"/>
                <a:sym typeface="Wingdings" panose="05000000000000000000" pitchFamily="2" charset="2"/>
              </a:rPr>
              <a:t>(Baker 2016, Freedman 2015, </a:t>
            </a:r>
            <a:r>
              <a:rPr lang="en-GB" dirty="0" err="1">
                <a:solidFill>
                  <a:srgbClr val="212322"/>
                </a:solidFill>
                <a:latin typeface="+mn-lt"/>
                <a:sym typeface="Wingdings" panose="05000000000000000000" pitchFamily="2" charset="2"/>
              </a:rPr>
              <a:t>Roesch</a:t>
            </a:r>
            <a:r>
              <a:rPr lang="en-GB" dirty="0">
                <a:solidFill>
                  <a:srgbClr val="212322"/>
                </a:solidFill>
                <a:latin typeface="+mn-lt"/>
                <a:sym typeface="Wingdings" panose="05000000000000000000" pitchFamily="2" charset="2"/>
              </a:rPr>
              <a:t> 2020)</a:t>
            </a:r>
          </a:p>
          <a:p>
            <a:endParaRPr lang="en-GB" dirty="0">
              <a:solidFill>
                <a:srgbClr val="212322"/>
              </a:solidFill>
              <a:latin typeface="+mn-lt"/>
              <a:sym typeface="Wingdings" panose="05000000000000000000" pitchFamily="2" charset="2"/>
            </a:endParaRPr>
          </a:p>
          <a:p>
            <a:r>
              <a:rPr lang="en-GB" dirty="0">
                <a:solidFill>
                  <a:srgbClr val="212322"/>
                </a:solidFill>
                <a:latin typeface="+mn-lt"/>
                <a:sym typeface="Wingdings" panose="05000000000000000000" pitchFamily="2" charset="2"/>
              </a:rPr>
              <a:t>Efforts to improve show </a:t>
            </a:r>
            <a:r>
              <a:rPr lang="en-GB" i="1" dirty="0">
                <a:solidFill>
                  <a:srgbClr val="212322"/>
                </a:solidFill>
                <a:latin typeface="+mn-lt"/>
                <a:sym typeface="Wingdings" panose="05000000000000000000" pitchFamily="2" charset="2"/>
              </a:rPr>
              <a:t>some</a:t>
            </a:r>
            <a:r>
              <a:rPr lang="en-GB" dirty="0">
                <a:solidFill>
                  <a:srgbClr val="212322"/>
                </a:solidFill>
                <a:latin typeface="+mn-lt"/>
                <a:sym typeface="Wingdings" panose="05000000000000000000" pitchFamily="2" charset="2"/>
              </a:rPr>
              <a:t> improvement…</a:t>
            </a:r>
          </a:p>
          <a:p>
            <a:pPr marL="0" indent="0">
              <a:buNone/>
            </a:pPr>
            <a:r>
              <a:rPr lang="en-GB" dirty="0">
                <a:solidFill>
                  <a:srgbClr val="212322"/>
                </a:solidFill>
                <a:latin typeface="+mn-lt"/>
                <a:sym typeface="Wingdings" panose="05000000000000000000" pitchFamily="2" charset="2"/>
              </a:rPr>
              <a:t>But only in the most high-impact journals (Ball 2018)</a:t>
            </a:r>
          </a:p>
          <a:p>
            <a:endParaRPr lang="en-GB" dirty="0">
              <a:solidFill>
                <a:srgbClr val="212322"/>
              </a:solidFill>
              <a:latin typeface="+mn-lt"/>
              <a:sym typeface="Wingdings" panose="05000000000000000000" pitchFamily="2" charset="2"/>
            </a:endParaRPr>
          </a:p>
          <a:p>
            <a:r>
              <a:rPr lang="en-GB" dirty="0">
                <a:solidFill>
                  <a:srgbClr val="212322"/>
                </a:solidFill>
                <a:latin typeface="+mn-lt"/>
                <a:sym typeface="Wingdings" panose="05000000000000000000" pitchFamily="2" charset="2"/>
              </a:rPr>
              <a:t>Nobody like to be forced to change, especially through seemingly </a:t>
            </a:r>
          </a:p>
          <a:p>
            <a:pPr marL="0" indent="0">
              <a:buNone/>
            </a:pPr>
            <a:r>
              <a:rPr lang="en-GB" dirty="0">
                <a:solidFill>
                  <a:srgbClr val="212322"/>
                </a:solidFill>
                <a:latin typeface="+mn-lt"/>
                <a:sym typeface="Wingdings" panose="05000000000000000000" pitchFamily="2" charset="2"/>
              </a:rPr>
              <a:t>irrelevant “solutions” imposed from above (Peterson 2021)</a:t>
            </a:r>
          </a:p>
          <a:p>
            <a:pPr marL="0" indent="0">
              <a:buNone/>
            </a:pPr>
            <a:endParaRPr lang="en-GB" dirty="0">
              <a:solidFill>
                <a:srgbClr val="212322"/>
              </a:solidFill>
              <a:latin typeface="+mn-lt"/>
              <a:sym typeface="Wingdings" panose="05000000000000000000" pitchFamily="2" charset="2"/>
            </a:endParaRPr>
          </a:p>
        </p:txBody>
      </p:sp>
      <p:sp>
        <p:nvSpPr>
          <p:cNvPr id="4" name="Slide Number Placeholder 3"/>
          <p:cNvSpPr>
            <a:spLocks noGrp="1"/>
          </p:cNvSpPr>
          <p:nvPr>
            <p:ph type="sldNum" sz="quarter" idx="16"/>
          </p:nvPr>
        </p:nvSpPr>
        <p:spPr>
          <a:xfrm>
            <a:off x="8610600" y="6356350"/>
            <a:ext cx="2743200" cy="365125"/>
          </a:xfrm>
        </p:spPr>
        <p:txBody>
          <a:bodyPr/>
          <a:lstStyle/>
          <a:p>
            <a:fld id="{016687C5-7511-7743-B429-3BDBE272F28B}" type="slidenum">
              <a:rPr lang="en-US" smtClean="0"/>
              <a:t>33</a:t>
            </a:fld>
            <a:endParaRPr lang="en-US"/>
          </a:p>
        </p:txBody>
      </p:sp>
    </p:spTree>
    <p:extLst>
      <p:ext uri="{BB962C8B-B14F-4D97-AF65-F5344CB8AC3E}">
        <p14:creationId xmlns:p14="http://schemas.microsoft.com/office/powerpoint/2010/main" val="2086318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519964"/>
            <a:ext cx="9977271" cy="548819"/>
          </a:xfrm>
        </p:spPr>
        <p:txBody>
          <a:bodyPr anchor="ctr">
            <a:normAutofit fontScale="90000"/>
          </a:bodyPr>
          <a:lstStyle/>
          <a:p>
            <a:r>
              <a:rPr lang="en-GB" sz="3300" dirty="0"/>
              <a:t>Multiple, mutually reinforcing solutions for big change</a:t>
            </a:r>
          </a:p>
        </p:txBody>
      </p:sp>
      <p:sp>
        <p:nvSpPr>
          <p:cNvPr id="4" name="Slide Number Placeholder 3"/>
          <p:cNvSpPr>
            <a:spLocks noGrp="1"/>
          </p:cNvSpPr>
          <p:nvPr>
            <p:ph type="sldNum" sz="quarter" idx="12"/>
          </p:nvPr>
        </p:nvSpPr>
        <p:spPr>
          <a:xfrm>
            <a:off x="8610600" y="6356350"/>
            <a:ext cx="2743200" cy="365125"/>
          </a:xfrm>
        </p:spPr>
        <p:txBody>
          <a:bodyPr anchor="ctr">
            <a:normAutofit/>
          </a:bodyPr>
          <a:lstStyle/>
          <a:p>
            <a:pPr>
              <a:spcAft>
                <a:spcPts val="600"/>
              </a:spcAft>
            </a:pPr>
            <a:fld id="{016687C5-7511-7743-B429-3BDBE272F28B}" type="slidenum">
              <a:rPr lang="en-US" smtClean="0"/>
              <a:pPr>
                <a:spcAft>
                  <a:spcPts val="600"/>
                </a:spcAft>
              </a:pPr>
              <a:t>34</a:t>
            </a:fld>
            <a:endParaRPr lang="en-US"/>
          </a:p>
        </p:txBody>
      </p:sp>
      <p:graphicFrame>
        <p:nvGraphicFramePr>
          <p:cNvPr id="6" name="Text Placeholder 2">
            <a:extLst>
              <a:ext uri="{FF2B5EF4-FFF2-40B4-BE49-F238E27FC236}">
                <a16:creationId xmlns:a16="http://schemas.microsoft.com/office/drawing/2014/main" id="{1FD53591-FD18-4BE1-A1F0-1A0CB5287047}"/>
              </a:ext>
              <a:ext uri="{C183D7F6-B498-43B3-948B-1728B52AA6E4}">
                <adec:decorative xmlns:adec="http://schemas.microsoft.com/office/drawing/2017/decorative" val="1"/>
              </a:ext>
            </a:extLst>
          </p:cNvPr>
          <p:cNvGraphicFramePr/>
          <p:nvPr>
            <p:extLst>
              <p:ext uri="{D42A27DB-BD31-4B8C-83A1-F6EECF244321}">
                <p14:modId xmlns:p14="http://schemas.microsoft.com/office/powerpoint/2010/main" val="3598161335"/>
              </p:ext>
            </p:extLst>
          </p:nvPr>
        </p:nvGraphicFramePr>
        <p:xfrm>
          <a:off x="838200" y="1251679"/>
          <a:ext cx="8717782" cy="53445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2289770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24F032-C325-4648-9F04-0D417083FE0B}"/>
              </a:ext>
            </a:extLst>
          </p:cNvPr>
          <p:cNvSpPr>
            <a:spLocks noGrp="1"/>
          </p:cNvSpPr>
          <p:nvPr>
            <p:ph type="title"/>
          </p:nvPr>
        </p:nvSpPr>
        <p:spPr/>
        <p:txBody>
          <a:bodyPr/>
          <a:lstStyle/>
          <a:p>
            <a:r>
              <a:rPr lang="en-GB" dirty="0"/>
              <a:t>Do these solutions make the vulnerability issues better or worse?</a:t>
            </a:r>
          </a:p>
        </p:txBody>
      </p:sp>
      <p:pic>
        <p:nvPicPr>
          <p:cNvPr id="5" name="Picture 4" descr="Participants suggest that these suggested solutions might make the vulnerability issues better. Specifically, they suggest that it might be a relief but that it will take time as culture change is slow. Further, monetary incentives and specific reproducibility journals seems very promising.  ">
            <a:extLst>
              <a:ext uri="{FF2B5EF4-FFF2-40B4-BE49-F238E27FC236}">
                <a16:creationId xmlns:a16="http://schemas.microsoft.com/office/drawing/2014/main" id="{AC111B7E-D9B4-39ED-48EE-45955B9B5715}"/>
              </a:ext>
            </a:extLst>
          </p:cNvPr>
          <p:cNvPicPr>
            <a:picLocks noChangeAspect="1"/>
          </p:cNvPicPr>
          <p:nvPr/>
        </p:nvPicPr>
        <p:blipFill rotWithShape="1">
          <a:blip r:embed="rId3"/>
          <a:srcRect l="2087" t="20894" r="26237" b="48041"/>
          <a:stretch/>
        </p:blipFill>
        <p:spPr>
          <a:xfrm>
            <a:off x="254524" y="1432874"/>
            <a:ext cx="8738647" cy="2130458"/>
          </a:xfrm>
          <a:prstGeom prst="rect">
            <a:avLst/>
          </a:prstGeom>
        </p:spPr>
      </p:pic>
      <p:sp>
        <p:nvSpPr>
          <p:cNvPr id="4" name="Slide Number Placeholder 3">
            <a:extLst>
              <a:ext uri="{FF2B5EF4-FFF2-40B4-BE49-F238E27FC236}">
                <a16:creationId xmlns:a16="http://schemas.microsoft.com/office/drawing/2014/main" id="{E8D976F2-03E7-4E1C-AA43-4BBE80D1E096}"/>
              </a:ext>
            </a:extLst>
          </p:cNvPr>
          <p:cNvSpPr>
            <a:spLocks noGrp="1"/>
          </p:cNvSpPr>
          <p:nvPr>
            <p:ph type="sldNum" sz="quarter" idx="16"/>
          </p:nvPr>
        </p:nvSpPr>
        <p:spPr>
          <a:xfrm>
            <a:off x="8610600" y="6356350"/>
            <a:ext cx="2743200" cy="365125"/>
          </a:xfrm>
        </p:spPr>
        <p:txBody>
          <a:bodyPr/>
          <a:lstStyle/>
          <a:p>
            <a:fld id="{016687C5-7511-7743-B429-3BDBE272F28B}" type="slidenum">
              <a:rPr lang="en-US" smtClean="0"/>
              <a:t>35</a:t>
            </a:fld>
            <a:endParaRPr lang="en-US"/>
          </a:p>
        </p:txBody>
      </p:sp>
    </p:spTree>
    <p:extLst>
      <p:ext uri="{BB962C8B-B14F-4D97-AF65-F5344CB8AC3E}">
        <p14:creationId xmlns:p14="http://schemas.microsoft.com/office/powerpoint/2010/main" val="74254644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3600" dirty="0"/>
              <a:t>Redefine the problem and goal</a:t>
            </a:r>
          </a:p>
        </p:txBody>
      </p:sp>
      <p:sp>
        <p:nvSpPr>
          <p:cNvPr id="3" name="Text Placeholder 2"/>
          <p:cNvSpPr>
            <a:spLocks noGrp="1"/>
          </p:cNvSpPr>
          <p:nvPr>
            <p:ph type="body" sz="quarter" idx="13"/>
          </p:nvPr>
        </p:nvSpPr>
        <p:spPr/>
        <p:txBody>
          <a:bodyPr>
            <a:normAutofit/>
          </a:bodyPr>
          <a:lstStyle/>
          <a:p>
            <a:r>
              <a:rPr lang="en-GB" b="0" i="0" u="none" strike="noStrike" dirty="0">
                <a:solidFill>
                  <a:srgbClr val="212322"/>
                </a:solidFill>
                <a:effectLst/>
                <a:latin typeface="+mn-lt"/>
                <a:sym typeface="Wingdings" panose="05000000000000000000" pitchFamily="2" charset="2"/>
              </a:rPr>
              <a:t>100% reproducibility is not the goal </a:t>
            </a:r>
          </a:p>
          <a:p>
            <a:r>
              <a:rPr lang="en-GB" dirty="0">
                <a:solidFill>
                  <a:srgbClr val="212322"/>
                </a:solidFill>
                <a:latin typeface="+mn-lt"/>
                <a:sym typeface="Wingdings" panose="05000000000000000000" pitchFamily="2" charset="2"/>
              </a:rPr>
              <a:t>Go cautiously</a:t>
            </a:r>
            <a:endParaRPr lang="en-GB" b="0" i="0" u="none" strike="noStrike" dirty="0">
              <a:solidFill>
                <a:srgbClr val="212322"/>
              </a:solidFill>
              <a:effectLst/>
              <a:latin typeface="+mn-lt"/>
              <a:sym typeface="Wingdings" panose="05000000000000000000" pitchFamily="2" charset="2"/>
            </a:endParaRPr>
          </a:p>
          <a:p>
            <a:r>
              <a:rPr lang="en-GB" b="0" i="0" u="none" strike="noStrike" dirty="0">
                <a:solidFill>
                  <a:srgbClr val="212322"/>
                </a:solidFill>
                <a:effectLst/>
                <a:latin typeface="+mn-lt"/>
                <a:sym typeface="Wingdings" panose="05000000000000000000" pitchFamily="2" charset="2"/>
              </a:rPr>
              <a:t>Embrace complexity </a:t>
            </a:r>
            <a:r>
              <a:rPr lang="en-GB" strike="noStrike" dirty="0">
                <a:solidFill>
                  <a:srgbClr val="212322"/>
                </a:solidFill>
                <a:effectLst/>
                <a:latin typeface="+mn-lt"/>
                <a:sym typeface="Wingdings" panose="05000000000000000000" pitchFamily="2" charset="2"/>
              </a:rPr>
              <a:t> </a:t>
            </a:r>
          </a:p>
          <a:p>
            <a:r>
              <a:rPr lang="en-GB" dirty="0">
                <a:solidFill>
                  <a:srgbClr val="212322"/>
                </a:solidFill>
                <a:latin typeface="+mn-lt"/>
                <a:sym typeface="Wingdings" panose="05000000000000000000" pitchFamily="2" charset="2"/>
              </a:rPr>
              <a:t>Embrace collaboration and/or competition </a:t>
            </a:r>
          </a:p>
          <a:p>
            <a:r>
              <a:rPr lang="en-GB" b="0" i="0" u="none" strike="noStrike" dirty="0">
                <a:solidFill>
                  <a:srgbClr val="212322"/>
                </a:solidFill>
                <a:effectLst/>
                <a:latin typeface="+mn-lt"/>
                <a:sym typeface="Wingdings" panose="05000000000000000000" pitchFamily="2" charset="2"/>
              </a:rPr>
              <a:t>Strive for open science </a:t>
            </a:r>
          </a:p>
          <a:p>
            <a:r>
              <a:rPr lang="en-GB" dirty="0">
                <a:solidFill>
                  <a:srgbClr val="212322"/>
                </a:solidFill>
                <a:latin typeface="+mn-lt"/>
                <a:sym typeface="Wingdings" panose="05000000000000000000" pitchFamily="2" charset="2"/>
              </a:rPr>
              <a:t>Automate the boring stuff (</a:t>
            </a:r>
            <a:r>
              <a:rPr lang="en-GB" dirty="0" err="1">
                <a:solidFill>
                  <a:srgbClr val="212322"/>
                </a:solidFill>
                <a:latin typeface="+mn-lt"/>
                <a:sym typeface="Wingdings" panose="05000000000000000000" pitchFamily="2" charset="2"/>
              </a:rPr>
              <a:t>Sweigart</a:t>
            </a:r>
            <a:r>
              <a:rPr lang="en-GB" dirty="0">
                <a:solidFill>
                  <a:srgbClr val="212322"/>
                </a:solidFill>
                <a:latin typeface="+mn-lt"/>
                <a:sym typeface="Wingdings" panose="05000000000000000000" pitchFamily="2" charset="2"/>
              </a:rPr>
              <a:t> 2019)</a:t>
            </a:r>
          </a:p>
          <a:p>
            <a:r>
              <a:rPr lang="en-GB" dirty="0">
                <a:solidFill>
                  <a:srgbClr val="212322"/>
                </a:solidFill>
                <a:latin typeface="+mn-lt"/>
              </a:rPr>
              <a:t>Recognise and deal with vulnerability</a:t>
            </a:r>
          </a:p>
          <a:p>
            <a:endParaRPr lang="en-GB" strike="noStrike" dirty="0">
              <a:solidFill>
                <a:srgbClr val="212322"/>
              </a:solidFill>
              <a:effectLst/>
              <a:latin typeface="+mn-lt"/>
              <a:sym typeface="Wingdings" panose="05000000000000000000" pitchFamily="2" charset="2"/>
            </a:endParaRPr>
          </a:p>
          <a:p>
            <a:endParaRPr lang="en-GB" b="0" i="0" u="none" strike="noStrike" dirty="0">
              <a:solidFill>
                <a:srgbClr val="212322"/>
              </a:solidFill>
              <a:effectLst/>
              <a:latin typeface="+mn-lt"/>
              <a:sym typeface="Wingdings" panose="05000000000000000000" pitchFamily="2" charset="2"/>
            </a:endParaRPr>
          </a:p>
          <a:p>
            <a:endParaRPr lang="en-GB" b="0" i="0" u="none" strike="noStrike" dirty="0">
              <a:solidFill>
                <a:srgbClr val="212322"/>
              </a:solidFill>
              <a:effectLst/>
              <a:latin typeface="+mn-lt"/>
              <a:sym typeface="Wingdings" panose="05000000000000000000" pitchFamily="2" charset="2"/>
            </a:endParaRPr>
          </a:p>
        </p:txBody>
      </p:sp>
      <p:sp>
        <p:nvSpPr>
          <p:cNvPr id="4" name="Slide Number Placeholder 3"/>
          <p:cNvSpPr>
            <a:spLocks noGrp="1"/>
          </p:cNvSpPr>
          <p:nvPr>
            <p:ph type="sldNum" sz="quarter" idx="16"/>
          </p:nvPr>
        </p:nvSpPr>
        <p:spPr>
          <a:xfrm>
            <a:off x="8610600" y="6356350"/>
            <a:ext cx="2743200" cy="365125"/>
          </a:xfrm>
        </p:spPr>
        <p:txBody>
          <a:bodyPr/>
          <a:lstStyle/>
          <a:p>
            <a:fld id="{016687C5-7511-7743-B429-3BDBE272F28B}" type="slidenum">
              <a:rPr lang="en-US" smtClean="0"/>
              <a:t>36</a:t>
            </a:fld>
            <a:endParaRPr lang="en-US"/>
          </a:p>
        </p:txBody>
      </p:sp>
    </p:spTree>
    <p:extLst>
      <p:ext uri="{BB962C8B-B14F-4D97-AF65-F5344CB8AC3E}">
        <p14:creationId xmlns:p14="http://schemas.microsoft.com/office/powerpoint/2010/main" val="291880291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Any additional thoughts on reproducibility or vulnerability in “soft” sciences?</a:t>
            </a:r>
            <a:endParaRPr lang="en-GB" sz="3600" dirty="0"/>
          </a:p>
        </p:txBody>
      </p:sp>
      <p:pic>
        <p:nvPicPr>
          <p:cNvPr id="5" name="Picture 4" descr="Participants pointed out that qualitative data can be particularly difficult to make reproducible, that journals should ask for standardise things regarding datasets, code and such and that publications or research fields might provide code templates of best practice guides. ">
            <a:extLst>
              <a:ext uri="{FF2B5EF4-FFF2-40B4-BE49-F238E27FC236}">
                <a16:creationId xmlns:a16="http://schemas.microsoft.com/office/drawing/2014/main" id="{F2AF63EE-09B6-3075-70FF-E67B7DBB7560}"/>
              </a:ext>
            </a:extLst>
          </p:cNvPr>
          <p:cNvPicPr>
            <a:picLocks noChangeAspect="1"/>
          </p:cNvPicPr>
          <p:nvPr/>
        </p:nvPicPr>
        <p:blipFill rotWithShape="1">
          <a:blip r:embed="rId3"/>
          <a:srcRect l="2398" t="19657" r="26082" b="48866"/>
          <a:stretch/>
        </p:blipFill>
        <p:spPr>
          <a:xfrm>
            <a:off x="292231" y="1348032"/>
            <a:ext cx="8719794" cy="2158739"/>
          </a:xfrm>
          <a:prstGeom prst="rect">
            <a:avLst/>
          </a:prstGeom>
        </p:spPr>
      </p:pic>
      <p:sp>
        <p:nvSpPr>
          <p:cNvPr id="4" name="Slide Number Placeholder 3"/>
          <p:cNvSpPr>
            <a:spLocks noGrp="1"/>
          </p:cNvSpPr>
          <p:nvPr>
            <p:ph type="sldNum" sz="quarter" idx="16"/>
          </p:nvPr>
        </p:nvSpPr>
        <p:spPr>
          <a:xfrm>
            <a:off x="8610600" y="6356350"/>
            <a:ext cx="2743200" cy="365125"/>
          </a:xfrm>
        </p:spPr>
        <p:txBody>
          <a:bodyPr/>
          <a:lstStyle/>
          <a:p>
            <a:fld id="{016687C5-7511-7743-B429-3BDBE272F28B}" type="slidenum">
              <a:rPr lang="en-US" smtClean="0"/>
              <a:t>37</a:t>
            </a:fld>
            <a:endParaRPr lang="en-US"/>
          </a:p>
        </p:txBody>
      </p:sp>
    </p:spTree>
    <p:extLst>
      <p:ext uri="{BB962C8B-B14F-4D97-AF65-F5344CB8AC3E}">
        <p14:creationId xmlns:p14="http://schemas.microsoft.com/office/powerpoint/2010/main" val="68131474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References</a:t>
            </a:r>
          </a:p>
        </p:txBody>
      </p:sp>
      <p:sp>
        <p:nvSpPr>
          <p:cNvPr id="3" name="Slide Number Placeholder 2"/>
          <p:cNvSpPr>
            <a:spLocks noGrp="1"/>
          </p:cNvSpPr>
          <p:nvPr>
            <p:ph type="sldNum" sz="quarter" idx="12"/>
          </p:nvPr>
        </p:nvSpPr>
        <p:spPr/>
        <p:txBody>
          <a:bodyPr/>
          <a:lstStyle/>
          <a:p>
            <a:fld id="{016687C5-7511-7743-B429-3BDBE272F28B}" type="slidenum">
              <a:rPr lang="en-US" smtClean="0"/>
              <a:t>38</a:t>
            </a:fld>
            <a:endParaRPr lang="en-US"/>
          </a:p>
        </p:txBody>
      </p:sp>
      <p:sp>
        <p:nvSpPr>
          <p:cNvPr id="9" name="TextBox 8">
            <a:extLst>
              <a:ext uri="{FF2B5EF4-FFF2-40B4-BE49-F238E27FC236}">
                <a16:creationId xmlns:a16="http://schemas.microsoft.com/office/drawing/2014/main" id="{75A5B038-249C-4317-A39E-2F7E3A765307}"/>
              </a:ext>
            </a:extLst>
          </p:cNvPr>
          <p:cNvSpPr txBox="1"/>
          <p:nvPr/>
        </p:nvSpPr>
        <p:spPr>
          <a:xfrm>
            <a:off x="120580" y="1382928"/>
            <a:ext cx="11917344" cy="5355312"/>
          </a:xfrm>
          <a:prstGeom prst="rect">
            <a:avLst/>
          </a:prstGeom>
          <a:noFill/>
        </p:spPr>
        <p:txBody>
          <a:bodyPr wrap="square" rtlCol="0">
            <a:spAutoFit/>
          </a:bodyPr>
          <a:lstStyle/>
          <a:p>
            <a:pPr marL="285750" indent="-285750" algn="l">
              <a:buFont typeface="Arial" panose="020B0604020202020204" pitchFamily="34" charset="0"/>
              <a:buChar char="•"/>
            </a:pPr>
            <a:r>
              <a:rPr lang="en-GB" dirty="0" err="1">
                <a:solidFill>
                  <a:srgbClr val="212322"/>
                </a:solidFill>
              </a:rPr>
              <a:t>Alesina</a:t>
            </a:r>
            <a:r>
              <a:rPr lang="en-GB" dirty="0">
                <a:solidFill>
                  <a:srgbClr val="212322"/>
                </a:solidFill>
              </a:rPr>
              <a:t>, A. a. A., Silvia (2010). "Large changes in fiscal policy: taxes versus spending." </a:t>
            </a:r>
            <a:r>
              <a:rPr lang="en-GB" u="sng" dirty="0">
                <a:solidFill>
                  <a:srgbClr val="212322"/>
                </a:solidFill>
              </a:rPr>
              <a:t>Tax policy and the economy</a:t>
            </a:r>
            <a:r>
              <a:rPr lang="en-GB" dirty="0">
                <a:solidFill>
                  <a:srgbClr val="212322"/>
                </a:solidFill>
              </a:rPr>
              <a:t> </a:t>
            </a:r>
            <a:r>
              <a:rPr lang="en-GB" b="1" dirty="0">
                <a:solidFill>
                  <a:srgbClr val="212322"/>
                </a:solidFill>
              </a:rPr>
              <a:t>24</a:t>
            </a:r>
            <a:r>
              <a:rPr lang="en-GB" dirty="0">
                <a:solidFill>
                  <a:srgbClr val="212322"/>
                </a:solidFill>
              </a:rPr>
              <a:t>(1): 35--68</a:t>
            </a:r>
          </a:p>
          <a:p>
            <a:pPr marL="285750" indent="-285750" algn="l">
              <a:buFont typeface="Arial" panose="020B0604020202020204" pitchFamily="34" charset="0"/>
              <a:buChar char="•"/>
            </a:pPr>
            <a:r>
              <a:rPr lang="en-GB" dirty="0">
                <a:solidFill>
                  <a:srgbClr val="212322"/>
                </a:solidFill>
              </a:rPr>
              <a:t>Baker, M. (2016). "1,500 scientists lift the lid on reproducibility." </a:t>
            </a:r>
            <a:r>
              <a:rPr lang="en-GB" u="sng" dirty="0">
                <a:solidFill>
                  <a:srgbClr val="212322"/>
                </a:solidFill>
              </a:rPr>
              <a:t>Nature</a:t>
            </a:r>
            <a:r>
              <a:rPr lang="en-GB" dirty="0">
                <a:solidFill>
                  <a:srgbClr val="212322"/>
                </a:solidFill>
              </a:rPr>
              <a:t> </a:t>
            </a:r>
            <a:r>
              <a:rPr lang="en-GB" b="1" dirty="0">
                <a:solidFill>
                  <a:srgbClr val="212322"/>
                </a:solidFill>
              </a:rPr>
              <a:t>533</a:t>
            </a:r>
            <a:r>
              <a:rPr lang="en-GB" dirty="0">
                <a:solidFill>
                  <a:srgbClr val="212322"/>
                </a:solidFill>
              </a:rPr>
              <a:t>: 452-454.</a:t>
            </a:r>
          </a:p>
          <a:p>
            <a:pPr marL="285750" indent="-285750" algn="l">
              <a:buFont typeface="Arial" panose="020B0604020202020204" pitchFamily="34" charset="0"/>
              <a:buChar char="•"/>
            </a:pPr>
            <a:r>
              <a:rPr lang="en-GB" dirty="0">
                <a:solidFill>
                  <a:srgbClr val="212322"/>
                </a:solidFill>
              </a:rPr>
              <a:t>Ball, P. (2018). "High-profile journals put to reproducibility test." </a:t>
            </a:r>
            <a:r>
              <a:rPr lang="en-GB" u="sng" dirty="0">
                <a:solidFill>
                  <a:srgbClr val="212322"/>
                </a:solidFill>
              </a:rPr>
              <a:t>Nature</a:t>
            </a:r>
            <a:r>
              <a:rPr lang="en-GB" dirty="0">
                <a:solidFill>
                  <a:srgbClr val="212322"/>
                </a:solidFill>
              </a:rPr>
              <a:t>.</a:t>
            </a:r>
          </a:p>
          <a:p>
            <a:pPr marL="285750" indent="-285750" algn="l">
              <a:buFont typeface="Arial" panose="020B0604020202020204" pitchFamily="34" charset="0"/>
              <a:buChar char="•"/>
            </a:pPr>
            <a:r>
              <a:rPr lang="en-GB" dirty="0">
                <a:solidFill>
                  <a:srgbClr val="212322"/>
                </a:solidFill>
              </a:rPr>
              <a:t>Chambers, C. (2014). Physics envy: Do ‘hard’ sciences hold the solution to the replication crisis in psychology? </a:t>
            </a:r>
            <a:r>
              <a:rPr lang="en-GB" u="sng" dirty="0">
                <a:solidFill>
                  <a:srgbClr val="212322"/>
                </a:solidFill>
              </a:rPr>
              <a:t>The Guardian</a:t>
            </a:r>
            <a:r>
              <a:rPr lang="en-GB" dirty="0">
                <a:solidFill>
                  <a:srgbClr val="212322"/>
                </a:solidFill>
              </a:rPr>
              <a:t>.</a:t>
            </a:r>
          </a:p>
          <a:p>
            <a:pPr marL="285750" indent="-285750" algn="l">
              <a:buFont typeface="Arial" panose="020B0604020202020204" pitchFamily="34" charset="0"/>
              <a:buChar char="•"/>
            </a:pPr>
            <a:r>
              <a:rPr lang="en-GB" dirty="0">
                <a:solidFill>
                  <a:srgbClr val="212322"/>
                </a:solidFill>
              </a:rPr>
              <a:t>Devries, P. a. G., Jaime and Leigh, Daniel and </a:t>
            </a:r>
            <a:r>
              <a:rPr lang="en-GB" dirty="0" err="1">
                <a:solidFill>
                  <a:srgbClr val="212322"/>
                </a:solidFill>
              </a:rPr>
              <a:t>Pescatori</a:t>
            </a:r>
            <a:r>
              <a:rPr lang="en-GB" dirty="0">
                <a:solidFill>
                  <a:srgbClr val="212322"/>
                </a:solidFill>
              </a:rPr>
              <a:t>, Andrea}, (2011). "A new action-based dataset of fiscal consolidation." </a:t>
            </a:r>
            <a:r>
              <a:rPr lang="en-GB" u="sng" dirty="0">
                <a:solidFill>
                  <a:srgbClr val="212322"/>
                </a:solidFill>
              </a:rPr>
              <a:t>IMF working paper</a:t>
            </a:r>
            <a:r>
              <a:rPr lang="en-GB" dirty="0">
                <a:solidFill>
                  <a:srgbClr val="212322"/>
                </a:solidFill>
              </a:rPr>
              <a:t>.</a:t>
            </a:r>
          </a:p>
          <a:p>
            <a:pPr marL="285750" indent="-285750" algn="l">
              <a:buFont typeface="Arial" panose="020B0604020202020204" pitchFamily="34" charset="0"/>
              <a:buChar char="•"/>
            </a:pPr>
            <a:r>
              <a:rPr lang="en-GB" dirty="0">
                <a:solidFill>
                  <a:srgbClr val="212322"/>
                </a:solidFill>
              </a:rPr>
              <a:t>Freedman, L. P. a. C., Iain M. and Simcoe, Timothy S. (2015). "The economics of reproducibility in preclinical research." </a:t>
            </a:r>
            <a:r>
              <a:rPr lang="en-GB" u="sng" dirty="0" err="1">
                <a:solidFill>
                  <a:srgbClr val="212322"/>
                </a:solidFill>
              </a:rPr>
              <a:t>PLoS</a:t>
            </a:r>
            <a:r>
              <a:rPr lang="en-GB" u="sng" dirty="0">
                <a:solidFill>
                  <a:srgbClr val="212322"/>
                </a:solidFill>
              </a:rPr>
              <a:t> biology</a:t>
            </a:r>
            <a:r>
              <a:rPr lang="en-GB" dirty="0">
                <a:solidFill>
                  <a:srgbClr val="212322"/>
                </a:solidFill>
              </a:rPr>
              <a:t> </a:t>
            </a:r>
            <a:r>
              <a:rPr lang="en-GB" b="1" dirty="0">
                <a:solidFill>
                  <a:srgbClr val="212322"/>
                </a:solidFill>
              </a:rPr>
              <a:t>13</a:t>
            </a:r>
            <a:r>
              <a:rPr lang="en-GB" dirty="0">
                <a:solidFill>
                  <a:srgbClr val="212322"/>
                </a:solidFill>
              </a:rPr>
              <a:t>(6).</a:t>
            </a:r>
          </a:p>
          <a:p>
            <a:pPr marL="285750" indent="-285750" algn="l">
              <a:buFont typeface="Arial" panose="020B0604020202020204" pitchFamily="34" charset="0"/>
              <a:buChar char="•"/>
            </a:pPr>
            <a:r>
              <a:rPr lang="en-GB" dirty="0">
                <a:solidFill>
                  <a:srgbClr val="212322"/>
                </a:solidFill>
              </a:rPr>
              <a:t>Kasmire, J. (2021). "Managing balance: Pursuit of equilibrium permeates the history of science and influences contemporary investigations." </a:t>
            </a:r>
            <a:r>
              <a:rPr lang="en-GB" u="sng" dirty="0">
                <a:solidFill>
                  <a:srgbClr val="212322"/>
                </a:solidFill>
              </a:rPr>
              <a:t>Humanistic Management Journal</a:t>
            </a:r>
            <a:r>
              <a:rPr lang="en-GB" dirty="0">
                <a:solidFill>
                  <a:srgbClr val="212322"/>
                </a:solidFill>
              </a:rPr>
              <a:t> </a:t>
            </a:r>
            <a:r>
              <a:rPr lang="en-GB" b="1" dirty="0">
                <a:solidFill>
                  <a:srgbClr val="212322"/>
                </a:solidFill>
              </a:rPr>
              <a:t>6</a:t>
            </a:r>
            <a:r>
              <a:rPr lang="en-GB" dirty="0">
                <a:solidFill>
                  <a:srgbClr val="212322"/>
                </a:solidFill>
              </a:rPr>
              <a:t>(1): 133--146.</a:t>
            </a:r>
          </a:p>
          <a:p>
            <a:pPr marL="285750" indent="-285750" algn="l">
              <a:buFont typeface="Arial" panose="020B0604020202020204" pitchFamily="34" charset="0"/>
              <a:buChar char="•"/>
            </a:pPr>
            <a:r>
              <a:rPr lang="en-GB" dirty="0">
                <a:solidFill>
                  <a:srgbClr val="212322"/>
                </a:solidFill>
              </a:rPr>
              <a:t>Krugman, P. (2013). "How the case for austerity has crumbled." </a:t>
            </a:r>
            <a:r>
              <a:rPr lang="en-GB" u="sng" dirty="0">
                <a:solidFill>
                  <a:srgbClr val="212322"/>
                </a:solidFill>
              </a:rPr>
              <a:t>The New York Review of Books</a:t>
            </a:r>
            <a:r>
              <a:rPr lang="en-GB" dirty="0">
                <a:solidFill>
                  <a:srgbClr val="212322"/>
                </a:solidFill>
              </a:rPr>
              <a:t> </a:t>
            </a:r>
            <a:r>
              <a:rPr lang="en-GB" b="1" dirty="0">
                <a:solidFill>
                  <a:srgbClr val="212322"/>
                </a:solidFill>
              </a:rPr>
              <a:t>6</a:t>
            </a:r>
            <a:r>
              <a:rPr lang="en-GB" dirty="0">
                <a:solidFill>
                  <a:srgbClr val="212322"/>
                </a:solidFill>
              </a:rPr>
              <a:t>.</a:t>
            </a:r>
          </a:p>
          <a:p>
            <a:pPr marL="285750" indent="-285750" algn="l">
              <a:buFont typeface="Arial" panose="020B0604020202020204" pitchFamily="34" charset="0"/>
              <a:buChar char="•"/>
            </a:pPr>
            <a:r>
              <a:rPr lang="en-GB" dirty="0">
                <a:solidFill>
                  <a:srgbClr val="212322"/>
                </a:solidFill>
              </a:rPr>
              <a:t>Mack, C. A. (2014). "In Praise of the Null Result." </a:t>
            </a:r>
            <a:r>
              <a:rPr lang="en-GB" u="sng" dirty="0">
                <a:solidFill>
                  <a:srgbClr val="212322"/>
                </a:solidFill>
              </a:rPr>
              <a:t>Journal of Micro/Nanolithography, MEMS, and MOEMS</a:t>
            </a:r>
            <a:r>
              <a:rPr lang="en-GB" dirty="0">
                <a:solidFill>
                  <a:srgbClr val="212322"/>
                </a:solidFill>
              </a:rPr>
              <a:t> </a:t>
            </a:r>
            <a:r>
              <a:rPr lang="en-GB" b="1" dirty="0">
                <a:solidFill>
                  <a:srgbClr val="212322"/>
                </a:solidFill>
              </a:rPr>
              <a:t>13</a:t>
            </a:r>
            <a:r>
              <a:rPr lang="en-GB" dirty="0">
                <a:solidFill>
                  <a:srgbClr val="212322"/>
                </a:solidFill>
              </a:rPr>
              <a:t>(3).</a:t>
            </a:r>
          </a:p>
          <a:p>
            <a:pPr marL="285750" indent="-285750" algn="l">
              <a:buFont typeface="Arial" panose="020B0604020202020204" pitchFamily="34" charset="0"/>
              <a:buChar char="•"/>
            </a:pPr>
            <a:r>
              <a:rPr lang="en-GB" dirty="0">
                <a:solidFill>
                  <a:srgbClr val="212322"/>
                </a:solidFill>
              </a:rPr>
              <a:t>Peterson, D. (2021). "The replication crisis won't be solved with broad brushstrokes." </a:t>
            </a:r>
            <a:r>
              <a:rPr lang="en-GB" u="sng" dirty="0">
                <a:solidFill>
                  <a:srgbClr val="212322"/>
                </a:solidFill>
              </a:rPr>
              <a:t>Nature</a:t>
            </a:r>
            <a:r>
              <a:rPr lang="en-GB" dirty="0">
                <a:solidFill>
                  <a:srgbClr val="212322"/>
                </a:solidFill>
              </a:rPr>
              <a:t> </a:t>
            </a:r>
            <a:r>
              <a:rPr lang="en-GB" b="1" dirty="0">
                <a:solidFill>
                  <a:srgbClr val="212322"/>
                </a:solidFill>
              </a:rPr>
              <a:t>594</a:t>
            </a:r>
            <a:r>
              <a:rPr lang="en-GB" dirty="0">
                <a:solidFill>
                  <a:srgbClr val="212322"/>
                </a:solidFill>
              </a:rPr>
              <a:t>(7862): 151--151</a:t>
            </a:r>
          </a:p>
          <a:p>
            <a:pPr marL="285750" indent="-285750" algn="l">
              <a:buFont typeface="Arial" panose="020B0604020202020204" pitchFamily="34" charset="0"/>
              <a:buChar char="•"/>
            </a:pPr>
            <a:r>
              <a:rPr lang="en-GB" dirty="0" err="1">
                <a:solidFill>
                  <a:srgbClr val="212322"/>
                </a:solidFill>
              </a:rPr>
              <a:t>Roesch</a:t>
            </a:r>
            <a:r>
              <a:rPr lang="en-GB" dirty="0">
                <a:solidFill>
                  <a:srgbClr val="212322"/>
                </a:solidFill>
              </a:rPr>
              <a:t>, E. a. R., Nicolas P (2020). " New journal for reproduction and replication results." </a:t>
            </a:r>
            <a:r>
              <a:rPr lang="en-GB" u="sng" dirty="0">
                <a:solidFill>
                  <a:srgbClr val="212322"/>
                </a:solidFill>
              </a:rPr>
              <a:t>Nature</a:t>
            </a:r>
            <a:r>
              <a:rPr lang="en-GB" dirty="0">
                <a:solidFill>
                  <a:srgbClr val="212322"/>
                </a:solidFill>
              </a:rPr>
              <a:t> </a:t>
            </a:r>
            <a:r>
              <a:rPr lang="en-GB" b="1" dirty="0">
                <a:solidFill>
                  <a:srgbClr val="212322"/>
                </a:solidFill>
              </a:rPr>
              <a:t>581</a:t>
            </a:r>
            <a:r>
              <a:rPr lang="en-GB" dirty="0">
                <a:solidFill>
                  <a:srgbClr val="212322"/>
                </a:solidFill>
              </a:rPr>
              <a:t>(7806).</a:t>
            </a:r>
          </a:p>
          <a:p>
            <a:pPr marL="285750" indent="-285750" algn="l">
              <a:buFont typeface="Arial" panose="020B0604020202020204" pitchFamily="34" charset="0"/>
              <a:buChar char="•"/>
            </a:pPr>
            <a:r>
              <a:rPr lang="en-GB" dirty="0" err="1">
                <a:solidFill>
                  <a:srgbClr val="212322"/>
                </a:solidFill>
              </a:rPr>
              <a:t>Sweigart</a:t>
            </a:r>
            <a:r>
              <a:rPr lang="en-GB" dirty="0">
                <a:solidFill>
                  <a:srgbClr val="212322"/>
                </a:solidFill>
              </a:rPr>
              <a:t>, A. (2019). </a:t>
            </a:r>
            <a:r>
              <a:rPr lang="en-GB" u="sng" dirty="0">
                <a:solidFill>
                  <a:srgbClr val="212322"/>
                </a:solidFill>
              </a:rPr>
              <a:t>automate the boring stuff with Python: practical programming for total beginners</a:t>
            </a:r>
            <a:r>
              <a:rPr lang="en-GB" dirty="0">
                <a:solidFill>
                  <a:srgbClr val="212322"/>
                </a:solidFill>
              </a:rPr>
              <a:t>, No Starch Press.</a:t>
            </a:r>
          </a:p>
          <a:p>
            <a:pPr marL="285750" indent="-285750" algn="l">
              <a:buFont typeface="Arial" panose="020B0604020202020204" pitchFamily="34" charset="0"/>
              <a:buChar char="•"/>
            </a:pPr>
            <a:endParaRPr lang="en-GB" u="sng" dirty="0">
              <a:solidFill>
                <a:srgbClr val="212322"/>
              </a:solidFill>
            </a:endParaRPr>
          </a:p>
        </p:txBody>
      </p:sp>
    </p:spTree>
    <p:extLst>
      <p:ext uri="{BB962C8B-B14F-4D97-AF65-F5344CB8AC3E}">
        <p14:creationId xmlns:p14="http://schemas.microsoft.com/office/powerpoint/2010/main" val="193868921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Q</a:t>
            </a:r>
            <a:r>
              <a:rPr lang="en-GB" sz="3600" dirty="0"/>
              <a:t>&amp;A</a:t>
            </a:r>
          </a:p>
        </p:txBody>
      </p:sp>
      <p:sp>
        <p:nvSpPr>
          <p:cNvPr id="4" name="Slide Number Placeholder 3"/>
          <p:cNvSpPr>
            <a:spLocks noGrp="1"/>
          </p:cNvSpPr>
          <p:nvPr>
            <p:ph type="sldNum" sz="quarter" idx="12"/>
          </p:nvPr>
        </p:nvSpPr>
        <p:spPr/>
        <p:txBody>
          <a:bodyPr/>
          <a:lstStyle/>
          <a:p>
            <a:fld id="{016687C5-7511-7743-B429-3BDBE272F28B}" type="slidenum">
              <a:rPr lang="en-US" smtClean="0"/>
              <a:t>39</a:t>
            </a:fld>
            <a:endParaRPr lang="en-US"/>
          </a:p>
        </p:txBody>
      </p:sp>
    </p:spTree>
    <p:extLst>
      <p:ext uri="{BB962C8B-B14F-4D97-AF65-F5344CB8AC3E}">
        <p14:creationId xmlns:p14="http://schemas.microsoft.com/office/powerpoint/2010/main" val="20624614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3600" dirty="0"/>
              <a:t>What is reproducibility?</a:t>
            </a:r>
          </a:p>
        </p:txBody>
      </p:sp>
      <p:sp>
        <p:nvSpPr>
          <p:cNvPr id="3" name="Text Placeholder 2">
            <a:extLst>
              <a:ext uri="{C183D7F6-B498-43B3-948B-1728B52AA6E4}">
                <adec:decorative xmlns:adec="http://schemas.microsoft.com/office/drawing/2017/decorative" val="0"/>
              </a:ext>
            </a:extLst>
          </p:cNvPr>
          <p:cNvSpPr>
            <a:spLocks noGrp="1"/>
          </p:cNvSpPr>
          <p:nvPr>
            <p:ph type="body" sz="quarter" idx="13"/>
          </p:nvPr>
        </p:nvSpPr>
        <p:spPr/>
        <p:txBody>
          <a:bodyPr>
            <a:normAutofit/>
          </a:bodyPr>
          <a:lstStyle/>
          <a:p>
            <a:pPr marL="0" indent="0">
              <a:buNone/>
            </a:pPr>
            <a:r>
              <a:rPr lang="en-GB" dirty="0"/>
              <a:t>Getting “the same” results</a:t>
            </a:r>
          </a:p>
        </p:txBody>
      </p:sp>
      <p:sp>
        <p:nvSpPr>
          <p:cNvPr id="4" name="Slide Number Placeholder 3"/>
          <p:cNvSpPr>
            <a:spLocks noGrp="1"/>
          </p:cNvSpPr>
          <p:nvPr>
            <p:ph type="sldNum" sz="quarter" idx="16"/>
          </p:nvPr>
        </p:nvSpPr>
        <p:spPr>
          <a:xfrm>
            <a:off x="8610600" y="6356350"/>
            <a:ext cx="2743200" cy="365125"/>
          </a:xfrm>
        </p:spPr>
        <p:txBody>
          <a:bodyPr/>
          <a:lstStyle/>
          <a:p>
            <a:fld id="{016687C5-7511-7743-B429-3BDBE272F28B}" type="slidenum">
              <a:rPr lang="en-US" smtClean="0"/>
              <a:t>4</a:t>
            </a:fld>
            <a:endParaRPr lang="en-US" dirty="0"/>
          </a:p>
        </p:txBody>
      </p:sp>
      <p:pic>
        <p:nvPicPr>
          <p:cNvPr id="7" name="Picture 6">
            <a:extLst>
              <a:ext uri="{FF2B5EF4-FFF2-40B4-BE49-F238E27FC236}">
                <a16:creationId xmlns:a16="http://schemas.microsoft.com/office/drawing/2014/main" id="{70AB8CD9-2FB7-439B-91D8-25D96544C1E8}"/>
              </a:ext>
              <a:ext uri="{C183D7F6-B498-43B3-948B-1728B52AA6E4}">
                <adec:decorative xmlns:adec="http://schemas.microsoft.com/office/drawing/2017/decorative" val="1"/>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2440128" y="2094375"/>
            <a:ext cx="5669280" cy="3692782"/>
          </a:xfrm>
          <a:prstGeom prst="rect">
            <a:avLst/>
          </a:prstGeom>
        </p:spPr>
      </p:pic>
      <p:sp>
        <p:nvSpPr>
          <p:cNvPr id="8" name="TextBox 7">
            <a:extLst>
              <a:ext uri="{FF2B5EF4-FFF2-40B4-BE49-F238E27FC236}">
                <a16:creationId xmlns:a16="http://schemas.microsoft.com/office/drawing/2014/main" id="{E487DDEE-D8CB-4D99-9863-EB3C2C5E0359}"/>
              </a:ext>
              <a:ext uri="{C183D7F6-B498-43B3-948B-1728B52AA6E4}">
                <adec:decorative xmlns:adec="http://schemas.microsoft.com/office/drawing/2017/decorative" val="1"/>
              </a:ext>
            </a:extLst>
          </p:cNvPr>
          <p:cNvSpPr txBox="1"/>
          <p:nvPr/>
        </p:nvSpPr>
        <p:spPr>
          <a:xfrm>
            <a:off x="3671425" y="5964238"/>
            <a:ext cx="3799840" cy="230832"/>
          </a:xfrm>
          <a:prstGeom prst="rect">
            <a:avLst/>
          </a:prstGeom>
          <a:noFill/>
        </p:spPr>
        <p:txBody>
          <a:bodyPr wrap="square" rtlCol="0">
            <a:spAutoFit/>
          </a:bodyPr>
          <a:lstStyle/>
          <a:p>
            <a:r>
              <a:rPr lang="en-GB" sz="900" dirty="0">
                <a:hlinkClick r:id="rId4" tooltip="https://www.flickr.com/photos/autohistorian/32637661426"/>
              </a:rPr>
              <a:t>This Photo</a:t>
            </a:r>
            <a:r>
              <a:rPr lang="en-GB" sz="900" dirty="0"/>
              <a:t> by Unknown Author is licensed under </a:t>
            </a:r>
            <a:r>
              <a:rPr lang="en-GB" sz="900" dirty="0">
                <a:hlinkClick r:id="rId5" tooltip="https://creativecommons.org/licenses/by/3.0/"/>
              </a:rPr>
              <a:t>CC BY</a:t>
            </a:r>
            <a:endParaRPr lang="en-GB" sz="900" dirty="0"/>
          </a:p>
        </p:txBody>
      </p:sp>
    </p:spTree>
    <p:extLst>
      <p:ext uri="{BB962C8B-B14F-4D97-AF65-F5344CB8AC3E}">
        <p14:creationId xmlns:p14="http://schemas.microsoft.com/office/powerpoint/2010/main" val="4147413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8"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Break out #1</a:t>
            </a:r>
            <a:endParaRPr lang="en-GB" sz="3600" dirty="0"/>
          </a:p>
        </p:txBody>
      </p:sp>
      <p:sp>
        <p:nvSpPr>
          <p:cNvPr id="4" name="Slide Number Placeholder 3"/>
          <p:cNvSpPr>
            <a:spLocks noGrp="1"/>
          </p:cNvSpPr>
          <p:nvPr>
            <p:ph type="sldNum" sz="quarter" idx="12"/>
          </p:nvPr>
        </p:nvSpPr>
        <p:spPr/>
        <p:txBody>
          <a:bodyPr/>
          <a:lstStyle/>
          <a:p>
            <a:fld id="{016687C5-7511-7743-B429-3BDBE272F28B}" type="slidenum">
              <a:rPr lang="en-US" smtClean="0"/>
              <a:t>40</a:t>
            </a:fld>
            <a:endParaRPr lang="en-US"/>
          </a:p>
        </p:txBody>
      </p:sp>
    </p:spTree>
    <p:extLst>
      <p:ext uri="{BB962C8B-B14F-4D97-AF65-F5344CB8AC3E}">
        <p14:creationId xmlns:p14="http://schemas.microsoft.com/office/powerpoint/2010/main" val="29982642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3600" dirty="0"/>
              <a:t>Reproducibility in brief</a:t>
            </a:r>
          </a:p>
        </p:txBody>
      </p:sp>
      <p:sp>
        <p:nvSpPr>
          <p:cNvPr id="3" name="Text Placeholder 2"/>
          <p:cNvSpPr>
            <a:spLocks noGrp="1"/>
          </p:cNvSpPr>
          <p:nvPr>
            <p:ph type="body" sz="quarter" idx="13"/>
          </p:nvPr>
        </p:nvSpPr>
        <p:spPr/>
        <p:txBody>
          <a:bodyPr>
            <a:normAutofit/>
          </a:bodyPr>
          <a:lstStyle/>
          <a:p>
            <a:pPr marL="0" indent="0">
              <a:buNone/>
            </a:pPr>
            <a:r>
              <a:rPr lang="en-GB" dirty="0"/>
              <a:t>Essential part of the scientific method</a:t>
            </a:r>
          </a:p>
          <a:p>
            <a:endParaRPr lang="en-GB" dirty="0"/>
          </a:p>
          <a:p>
            <a:endParaRPr lang="en-GB" dirty="0"/>
          </a:p>
          <a:p>
            <a:pPr marL="0" indent="0">
              <a:buNone/>
            </a:pPr>
            <a:r>
              <a:rPr lang="en-GB" dirty="0"/>
              <a:t>			         Maybe repeat an </a:t>
            </a:r>
            <a:r>
              <a:rPr lang="en-GB" i="1" dirty="0"/>
              <a:t>entire</a:t>
            </a:r>
            <a:r>
              <a:rPr lang="en-GB" dirty="0"/>
              <a:t> scientific work</a:t>
            </a:r>
          </a:p>
          <a:p>
            <a:endParaRPr lang="en-GB" dirty="0"/>
          </a:p>
          <a:p>
            <a:endParaRPr lang="en-GB" dirty="0"/>
          </a:p>
          <a:p>
            <a:pPr marL="0" indent="0">
              <a:buNone/>
            </a:pPr>
            <a:endParaRPr lang="en-GB" dirty="0"/>
          </a:p>
          <a:p>
            <a:pPr marL="0" indent="0">
              <a:buNone/>
            </a:pPr>
            <a:r>
              <a:rPr lang="en-GB" dirty="0"/>
              <a:t>Maybe narrowly recreate an analysis</a:t>
            </a:r>
          </a:p>
          <a:p>
            <a:endParaRPr lang="en-GB" dirty="0"/>
          </a:p>
        </p:txBody>
      </p:sp>
      <p:sp>
        <p:nvSpPr>
          <p:cNvPr id="4" name="Slide Number Placeholder 3"/>
          <p:cNvSpPr>
            <a:spLocks noGrp="1"/>
          </p:cNvSpPr>
          <p:nvPr>
            <p:ph type="sldNum" sz="quarter" idx="16"/>
          </p:nvPr>
        </p:nvSpPr>
        <p:spPr>
          <a:xfrm>
            <a:off x="8610600" y="6356350"/>
            <a:ext cx="2743200" cy="365125"/>
          </a:xfrm>
        </p:spPr>
        <p:txBody>
          <a:bodyPr/>
          <a:lstStyle/>
          <a:p>
            <a:fld id="{016687C5-7511-7743-B429-3BDBE272F28B}" type="slidenum">
              <a:rPr lang="en-US" smtClean="0"/>
              <a:t>5</a:t>
            </a:fld>
            <a:endParaRPr lang="en-US"/>
          </a:p>
        </p:txBody>
      </p:sp>
      <p:pic>
        <p:nvPicPr>
          <p:cNvPr id="10" name="Picture 9">
            <a:extLst>
              <a:ext uri="{FF2B5EF4-FFF2-40B4-BE49-F238E27FC236}">
                <a16:creationId xmlns:a16="http://schemas.microsoft.com/office/drawing/2014/main" id="{A00E3708-81D0-4205-A8CC-E562C13A2CD5}"/>
              </a:ext>
              <a:ext uri="{C183D7F6-B498-43B3-948B-1728B52AA6E4}">
                <adec:decorative xmlns:adec="http://schemas.microsoft.com/office/drawing/2017/decorative" val="1"/>
              </a:ext>
            </a:extLst>
          </p:cNvPr>
          <p:cNvPicPr>
            <a:picLocks noChangeAspect="1"/>
          </p:cNvPicPr>
          <p:nvPr/>
        </p:nvPicPr>
        <p:blipFill rotWithShape="1">
          <a:blip r:embed="rId3">
            <a:extLst>
              <a:ext uri="{837473B0-CC2E-450A-ABE3-18F120FF3D39}">
                <a1611:picAttrSrcUrl xmlns:a1611="http://schemas.microsoft.com/office/drawing/2016/11/main" r:id="rId4"/>
              </a:ext>
            </a:extLst>
          </a:blip>
          <a:srcRect l="7732" r="30511"/>
          <a:stretch/>
        </p:blipFill>
        <p:spPr>
          <a:xfrm>
            <a:off x="7459153" y="244977"/>
            <a:ext cx="2275840" cy="2456764"/>
          </a:xfrm>
          <a:prstGeom prst="rect">
            <a:avLst/>
          </a:prstGeom>
        </p:spPr>
      </p:pic>
      <p:pic>
        <p:nvPicPr>
          <p:cNvPr id="15" name="Picture 14">
            <a:extLst>
              <a:ext uri="{FF2B5EF4-FFF2-40B4-BE49-F238E27FC236}">
                <a16:creationId xmlns:a16="http://schemas.microsoft.com/office/drawing/2014/main" id="{88D959F6-477A-4202-8E07-96E903086B55}"/>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1199073" y="2242471"/>
            <a:ext cx="2982504" cy="1988336"/>
          </a:xfrm>
          <a:prstGeom prst="rect">
            <a:avLst/>
          </a:prstGeom>
        </p:spPr>
      </p:pic>
      <p:pic>
        <p:nvPicPr>
          <p:cNvPr id="17" name="Picture 16">
            <a:extLst>
              <a:ext uri="{FF2B5EF4-FFF2-40B4-BE49-F238E27FC236}">
                <a16:creationId xmlns:a16="http://schemas.microsoft.com/office/drawing/2014/main" id="{477EC504-0981-47F7-8354-0E8883A50012}"/>
              </a:ext>
              <a:ext uri="{C183D7F6-B498-43B3-948B-1728B52AA6E4}">
                <adec:decorative xmlns:adec="http://schemas.microsoft.com/office/drawing/2017/decorative" val="1"/>
              </a:ext>
            </a:extLst>
          </p:cNvPr>
          <p:cNvPicPr>
            <a:picLocks noChangeAspect="1"/>
          </p:cNvPicPr>
          <p:nvPr/>
        </p:nvPicPr>
        <p:blipFill>
          <a:blip r:embed="rId6">
            <a:extLst>
              <a:ext uri="{837473B0-CC2E-450A-ABE3-18F120FF3D39}">
                <a1611:picAttrSrcUrl xmlns:a1611="http://schemas.microsoft.com/office/drawing/2016/11/main" r:id="rId7"/>
              </a:ext>
            </a:extLst>
          </a:blip>
          <a:stretch>
            <a:fillRect/>
          </a:stretch>
        </p:blipFill>
        <p:spPr>
          <a:xfrm>
            <a:off x="6123632" y="3809752"/>
            <a:ext cx="2069786" cy="2759714"/>
          </a:xfrm>
          <a:prstGeom prst="rect">
            <a:avLst/>
          </a:prstGeom>
        </p:spPr>
      </p:pic>
      <p:sp>
        <p:nvSpPr>
          <p:cNvPr id="18" name="TextBox 17">
            <a:extLst>
              <a:ext uri="{FF2B5EF4-FFF2-40B4-BE49-F238E27FC236}">
                <a16:creationId xmlns:a16="http://schemas.microsoft.com/office/drawing/2014/main" id="{F481742A-F1E1-442E-AF03-0B897780B2AF}"/>
              </a:ext>
              <a:ext uri="{C183D7F6-B498-43B3-948B-1728B52AA6E4}">
                <adec:decorative xmlns:adec="http://schemas.microsoft.com/office/drawing/2017/decorative" val="1"/>
              </a:ext>
            </a:extLst>
          </p:cNvPr>
          <p:cNvSpPr txBox="1"/>
          <p:nvPr/>
        </p:nvSpPr>
        <p:spPr>
          <a:xfrm>
            <a:off x="8373663" y="6482530"/>
            <a:ext cx="2069786" cy="369332"/>
          </a:xfrm>
          <a:prstGeom prst="rect">
            <a:avLst/>
          </a:prstGeom>
          <a:noFill/>
        </p:spPr>
        <p:txBody>
          <a:bodyPr wrap="square" rtlCol="0">
            <a:spAutoFit/>
          </a:bodyPr>
          <a:lstStyle/>
          <a:p>
            <a:r>
              <a:rPr lang="en-GB" sz="900" dirty="0">
                <a:hlinkClick r:id="rId7" tooltip="http://flickr.com/photos/herzogbr/3790452489"/>
              </a:rPr>
              <a:t>This Photo</a:t>
            </a:r>
            <a:r>
              <a:rPr lang="en-GB" sz="900" dirty="0"/>
              <a:t> by Unknown Author is licensed under </a:t>
            </a:r>
            <a:r>
              <a:rPr lang="en-GB" sz="900" dirty="0">
                <a:hlinkClick r:id="rId8" tooltip="https://creativecommons.org/licenses/by-nc-sa/3.0/"/>
              </a:rPr>
              <a:t>CC BY-SA-NC</a:t>
            </a:r>
            <a:endParaRPr lang="en-GB" sz="900" dirty="0"/>
          </a:p>
        </p:txBody>
      </p:sp>
    </p:spTree>
    <p:extLst>
      <p:ext uri="{BB962C8B-B14F-4D97-AF65-F5344CB8AC3E}">
        <p14:creationId xmlns:p14="http://schemas.microsoft.com/office/powerpoint/2010/main" val="721078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5F16CC-C86B-384F-3804-C95F2BD68ECE}"/>
              </a:ext>
            </a:extLst>
          </p:cNvPr>
          <p:cNvSpPr>
            <a:spLocks noGrp="1"/>
          </p:cNvSpPr>
          <p:nvPr>
            <p:ph type="title"/>
          </p:nvPr>
        </p:nvSpPr>
        <p:spPr/>
        <p:txBody>
          <a:bodyPr/>
          <a:lstStyle/>
          <a:p>
            <a:r>
              <a:rPr lang="en-GB" dirty="0"/>
              <a:t>Have you heard of the “reproducibility crisis”?</a:t>
            </a:r>
          </a:p>
        </p:txBody>
      </p:sp>
      <p:pic>
        <p:nvPicPr>
          <p:cNvPr id="6" name="Picture 5" descr="A bar chart of poll results show that 2 of the participants had read all about the crisis of reproducibility, 3 more thought that they had heard about it and the remaining three did not think they had heard about it. ">
            <a:extLst>
              <a:ext uri="{FF2B5EF4-FFF2-40B4-BE49-F238E27FC236}">
                <a16:creationId xmlns:a16="http://schemas.microsoft.com/office/drawing/2014/main" id="{2BF54519-72AA-430E-2D71-E8C9630378CB}"/>
              </a:ext>
            </a:extLst>
          </p:cNvPr>
          <p:cNvPicPr>
            <a:picLocks noChangeAspect="1"/>
          </p:cNvPicPr>
          <p:nvPr/>
        </p:nvPicPr>
        <p:blipFill rotWithShape="1">
          <a:blip r:embed="rId2"/>
          <a:srcRect l="29375" t="35189" r="28248" b="16701"/>
          <a:stretch/>
        </p:blipFill>
        <p:spPr>
          <a:xfrm>
            <a:off x="3581400" y="2413262"/>
            <a:ext cx="5166673" cy="3299381"/>
          </a:xfrm>
          <a:prstGeom prst="rect">
            <a:avLst/>
          </a:prstGeom>
        </p:spPr>
      </p:pic>
      <p:sp>
        <p:nvSpPr>
          <p:cNvPr id="4" name="Slide Number Placeholder 3">
            <a:extLst>
              <a:ext uri="{FF2B5EF4-FFF2-40B4-BE49-F238E27FC236}">
                <a16:creationId xmlns:a16="http://schemas.microsoft.com/office/drawing/2014/main" id="{998CA464-9765-585A-2444-1981FB9072CA}"/>
              </a:ext>
            </a:extLst>
          </p:cNvPr>
          <p:cNvSpPr>
            <a:spLocks noGrp="1"/>
          </p:cNvSpPr>
          <p:nvPr>
            <p:ph type="sldNum" sz="quarter" idx="12"/>
          </p:nvPr>
        </p:nvSpPr>
        <p:spPr/>
        <p:txBody>
          <a:bodyPr/>
          <a:lstStyle/>
          <a:p>
            <a:fld id="{016687C5-7511-7743-B429-3BDBE272F28B}" type="slidenum">
              <a:rPr lang="en-US" smtClean="0"/>
              <a:t>6</a:t>
            </a:fld>
            <a:endParaRPr lang="en-US"/>
          </a:p>
        </p:txBody>
      </p:sp>
    </p:spTree>
    <p:extLst>
      <p:ext uri="{BB962C8B-B14F-4D97-AF65-F5344CB8AC3E}">
        <p14:creationId xmlns:p14="http://schemas.microsoft.com/office/powerpoint/2010/main" val="5239801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3600" dirty="0"/>
              <a:t>The reproducibility crisis!</a:t>
            </a:r>
          </a:p>
        </p:txBody>
      </p:sp>
      <p:sp>
        <p:nvSpPr>
          <p:cNvPr id="3" name="Text Placeholder 2"/>
          <p:cNvSpPr>
            <a:spLocks noGrp="1"/>
          </p:cNvSpPr>
          <p:nvPr>
            <p:ph type="body" sz="quarter" idx="13"/>
          </p:nvPr>
        </p:nvSpPr>
        <p:spPr/>
        <p:txBody>
          <a:bodyPr>
            <a:noAutofit/>
          </a:bodyPr>
          <a:lstStyle/>
          <a:p>
            <a:r>
              <a:rPr lang="en-GB" i="1" dirty="0">
                <a:solidFill>
                  <a:srgbClr val="212322"/>
                </a:solidFill>
                <a:latin typeface="+mn-lt"/>
              </a:rPr>
              <a:t>Social Psychology </a:t>
            </a:r>
            <a:r>
              <a:rPr lang="en-GB" dirty="0">
                <a:solidFill>
                  <a:srgbClr val="212322"/>
                </a:solidFill>
                <a:latin typeface="+mn-lt"/>
              </a:rPr>
              <a:t>and</a:t>
            </a:r>
            <a:r>
              <a:rPr lang="en-GB" i="1" dirty="0">
                <a:solidFill>
                  <a:srgbClr val="212322"/>
                </a:solidFill>
                <a:latin typeface="+mn-lt"/>
              </a:rPr>
              <a:t> </a:t>
            </a:r>
            <a:r>
              <a:rPr lang="en-GB" dirty="0">
                <a:solidFill>
                  <a:srgbClr val="212322"/>
                </a:solidFill>
                <a:latin typeface="+mn-lt"/>
              </a:rPr>
              <a:t>“</a:t>
            </a:r>
            <a:r>
              <a:rPr lang="en-GB" dirty="0" err="1">
                <a:solidFill>
                  <a:srgbClr val="212322"/>
                </a:solidFill>
                <a:latin typeface="+mn-lt"/>
              </a:rPr>
              <a:t>repligate</a:t>
            </a:r>
            <a:r>
              <a:rPr lang="en-GB" dirty="0">
                <a:solidFill>
                  <a:srgbClr val="212322"/>
                </a:solidFill>
                <a:latin typeface="+mn-lt"/>
              </a:rPr>
              <a:t>” (Chambers 2014)</a:t>
            </a:r>
          </a:p>
          <a:p>
            <a:r>
              <a:rPr lang="en-GB" b="0" i="0" dirty="0">
                <a:solidFill>
                  <a:srgbClr val="222222"/>
                </a:solidFill>
                <a:effectLst/>
                <a:latin typeface="+mn-lt"/>
              </a:rPr>
              <a:t>More than 70% of researchers have tried and failed to reproduce another scientist's experiments </a:t>
            </a:r>
            <a:r>
              <a:rPr lang="en-GB" dirty="0">
                <a:latin typeface="+mn-lt"/>
              </a:rPr>
              <a:t>(Baker 2016, Chambers 2014)</a:t>
            </a:r>
            <a:endParaRPr lang="en-GB" b="0" i="0" dirty="0">
              <a:solidFill>
                <a:srgbClr val="222222"/>
              </a:solidFill>
              <a:effectLst/>
              <a:latin typeface="+mn-lt"/>
            </a:endParaRPr>
          </a:p>
          <a:p>
            <a:r>
              <a:rPr lang="en-GB" b="0" i="0" dirty="0">
                <a:solidFill>
                  <a:srgbClr val="222222"/>
                </a:solidFill>
                <a:effectLst/>
                <a:latin typeface="+mn-lt"/>
              </a:rPr>
              <a:t>More than 50% have failed to reproduce their own experiments </a:t>
            </a:r>
            <a:r>
              <a:rPr lang="en-GB" dirty="0">
                <a:latin typeface="+mn-lt"/>
              </a:rPr>
              <a:t>(Baker 2016, Chambers 2014)</a:t>
            </a:r>
          </a:p>
          <a:p>
            <a:r>
              <a:rPr lang="en-GB" dirty="0">
                <a:latin typeface="+mn-lt"/>
              </a:rPr>
              <a:t>Few published their efforts to reproduce (especially “failed” ones) (Baker 2016,Chambers 2014)</a:t>
            </a:r>
          </a:p>
          <a:p>
            <a:r>
              <a:rPr lang="en-GB" dirty="0">
                <a:latin typeface="+mn-lt"/>
              </a:rPr>
              <a:t>Few contacted the original researchers with questions about reproduction fails (Baker 2016,Chambers 2014)</a:t>
            </a:r>
          </a:p>
          <a:p>
            <a:r>
              <a:rPr lang="en-GB" dirty="0">
                <a:latin typeface="+mn-lt"/>
              </a:rPr>
              <a:t>New activism/movements about open science, ‘metascience’, etc. </a:t>
            </a:r>
          </a:p>
        </p:txBody>
      </p:sp>
      <p:sp>
        <p:nvSpPr>
          <p:cNvPr id="4" name="Slide Number Placeholder 3"/>
          <p:cNvSpPr>
            <a:spLocks noGrp="1"/>
          </p:cNvSpPr>
          <p:nvPr>
            <p:ph type="sldNum" sz="quarter" idx="16"/>
          </p:nvPr>
        </p:nvSpPr>
        <p:spPr>
          <a:xfrm>
            <a:off x="8610600" y="6356350"/>
            <a:ext cx="2743200" cy="365125"/>
          </a:xfrm>
        </p:spPr>
        <p:txBody>
          <a:bodyPr/>
          <a:lstStyle/>
          <a:p>
            <a:fld id="{016687C5-7511-7743-B429-3BDBE272F28B}" type="slidenum">
              <a:rPr lang="en-US" smtClean="0"/>
              <a:t>7</a:t>
            </a:fld>
            <a:endParaRPr lang="en-US"/>
          </a:p>
        </p:txBody>
      </p:sp>
    </p:spTree>
    <p:extLst>
      <p:ext uri="{BB962C8B-B14F-4D97-AF65-F5344CB8AC3E}">
        <p14:creationId xmlns:p14="http://schemas.microsoft.com/office/powerpoint/2010/main" val="3123496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3600" dirty="0"/>
              <a:t>Have you </a:t>
            </a:r>
            <a:r>
              <a:rPr lang="en-GB" dirty="0"/>
              <a:t>tried to</a:t>
            </a:r>
            <a:r>
              <a:rPr lang="en-GB" sz="3600" dirty="0"/>
              <a:t> reproduce a research project? </a:t>
            </a:r>
          </a:p>
        </p:txBody>
      </p:sp>
      <p:pic>
        <p:nvPicPr>
          <p:cNvPr id="5" name="Picture 4" descr="A bar chart of poll results show that 5 of the participants had tried to reproduce a research project and 3 had not.">
            <a:extLst>
              <a:ext uri="{FF2B5EF4-FFF2-40B4-BE49-F238E27FC236}">
                <a16:creationId xmlns:a16="http://schemas.microsoft.com/office/drawing/2014/main" id="{4077895A-EF37-2C10-9612-9A51102B9D22}"/>
              </a:ext>
            </a:extLst>
          </p:cNvPr>
          <p:cNvPicPr>
            <a:picLocks noChangeAspect="1"/>
          </p:cNvPicPr>
          <p:nvPr/>
        </p:nvPicPr>
        <p:blipFill rotWithShape="1">
          <a:blip r:embed="rId3"/>
          <a:srcRect l="28686" t="35326" r="28325" b="16564"/>
          <a:stretch/>
        </p:blipFill>
        <p:spPr>
          <a:xfrm>
            <a:off x="3497344" y="2422689"/>
            <a:ext cx="5241303" cy="3299382"/>
          </a:xfrm>
          <a:prstGeom prst="rect">
            <a:avLst/>
          </a:prstGeom>
        </p:spPr>
      </p:pic>
      <p:sp>
        <p:nvSpPr>
          <p:cNvPr id="4" name="Slide Number Placeholder 3"/>
          <p:cNvSpPr>
            <a:spLocks noGrp="1"/>
          </p:cNvSpPr>
          <p:nvPr>
            <p:ph type="sldNum" sz="quarter" idx="12"/>
          </p:nvPr>
        </p:nvSpPr>
        <p:spPr/>
        <p:txBody>
          <a:bodyPr/>
          <a:lstStyle/>
          <a:p>
            <a:fld id="{016687C5-7511-7743-B429-3BDBE272F28B}" type="slidenum">
              <a:rPr lang="en-US" smtClean="0"/>
              <a:t>8</a:t>
            </a:fld>
            <a:endParaRPr lang="en-US"/>
          </a:p>
        </p:txBody>
      </p:sp>
    </p:spTree>
    <p:extLst>
      <p:ext uri="{BB962C8B-B14F-4D97-AF65-F5344CB8AC3E}">
        <p14:creationId xmlns:p14="http://schemas.microsoft.com/office/powerpoint/2010/main" val="28646369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3600" dirty="0"/>
              <a:t>What did you try/want to reproduce? </a:t>
            </a:r>
          </a:p>
        </p:txBody>
      </p:sp>
      <p:pic>
        <p:nvPicPr>
          <p:cNvPr id="5" name="Picture 4" descr="A bar chart of poll results shows that one of the participants had tried to reproduce their own research, 2 had tried to reproduce someone else's research, 2 had tried both and 2 had tried something else. ">
            <a:extLst>
              <a:ext uri="{FF2B5EF4-FFF2-40B4-BE49-F238E27FC236}">
                <a16:creationId xmlns:a16="http://schemas.microsoft.com/office/drawing/2014/main" id="{CD1F546F-D271-1A75-7943-70F663713DF6}"/>
              </a:ext>
            </a:extLst>
          </p:cNvPr>
          <p:cNvPicPr>
            <a:picLocks noChangeAspect="1"/>
          </p:cNvPicPr>
          <p:nvPr/>
        </p:nvPicPr>
        <p:blipFill rotWithShape="1">
          <a:blip r:embed="rId3"/>
          <a:srcRect l="30078" t="34639" r="29375" b="15189"/>
          <a:stretch/>
        </p:blipFill>
        <p:spPr>
          <a:xfrm>
            <a:off x="3667026" y="2375555"/>
            <a:ext cx="4943573" cy="3440784"/>
          </a:xfrm>
          <a:prstGeom prst="rect">
            <a:avLst/>
          </a:prstGeom>
        </p:spPr>
      </p:pic>
      <p:sp>
        <p:nvSpPr>
          <p:cNvPr id="4" name="Slide Number Placeholder 3"/>
          <p:cNvSpPr>
            <a:spLocks noGrp="1"/>
          </p:cNvSpPr>
          <p:nvPr>
            <p:ph type="sldNum" sz="quarter" idx="12"/>
          </p:nvPr>
        </p:nvSpPr>
        <p:spPr/>
        <p:txBody>
          <a:bodyPr/>
          <a:lstStyle/>
          <a:p>
            <a:fld id="{016687C5-7511-7743-B429-3BDBE272F28B}" type="slidenum">
              <a:rPr lang="en-US" smtClean="0"/>
              <a:t>9</a:t>
            </a:fld>
            <a:endParaRPr lang="en-US"/>
          </a:p>
        </p:txBody>
      </p:sp>
    </p:spTree>
    <p:extLst>
      <p:ext uri="{BB962C8B-B14F-4D97-AF65-F5344CB8AC3E}">
        <p14:creationId xmlns:p14="http://schemas.microsoft.com/office/powerpoint/2010/main" val="2476134123"/>
      </p:ext>
    </p:extLst>
  </p:cSld>
  <p:clrMapOvr>
    <a:masterClrMapping/>
  </p:clrMapOvr>
</p:sld>
</file>

<file path=ppt/theme/theme1.xml><?xml version="1.0" encoding="utf-8"?>
<a:theme xmlns:a="http://schemas.openxmlformats.org/drawingml/2006/main" name="Office Theme">
  <a:themeElements>
    <a:clrScheme name="Custom 1">
      <a:dk1>
        <a:srgbClr val="702082"/>
      </a:dk1>
      <a:lt1>
        <a:srgbClr val="FFFFFF"/>
      </a:lt1>
      <a:dk2>
        <a:srgbClr val="212322"/>
      </a:dk2>
      <a:lt2>
        <a:srgbClr val="D9E1E2"/>
      </a:lt2>
      <a:accent1>
        <a:srgbClr val="CE0057"/>
      </a:accent1>
      <a:accent2>
        <a:srgbClr val="2B5696"/>
      </a:accent2>
      <a:accent3>
        <a:srgbClr val="008654"/>
      </a:accent3>
      <a:accent4>
        <a:srgbClr val="FF6620"/>
      </a:accent4>
      <a:accent5>
        <a:srgbClr val="00A8CE"/>
      </a:accent5>
      <a:accent6>
        <a:srgbClr val="78BD20"/>
      </a:accent6>
      <a:hlink>
        <a:srgbClr val="2B5696"/>
      </a:hlink>
      <a:folHlink>
        <a:srgbClr val="5B6770"/>
      </a:folHlink>
    </a:clrScheme>
    <a:fontScheme name="UKDS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ocumenting_Workflow" id="{A0D1EF0C-6B8D-47D4-AECD-C6DC798EFDC0}" vid="{FF9B4D6C-A5E5-420C-8536-DCBFBF17FB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1d2e6339-9963-4444-b0f2-be5dad007de0">
      <UserInfo>
        <DisplayName>Gillian Meadows</DisplayName>
        <AccountId>14</AccountId>
        <AccountType/>
      </UserInfo>
      <UserInfo>
        <DisplayName>Sorcha O'Callaghan</DisplayName>
        <AccountId>348</AccountId>
        <AccountType/>
      </UserInfo>
    </SharedWithUsers>
    <TaxCatchAll xmlns="1d2e6339-9963-4444-b0f2-be5dad007de0" xsi:nil="true"/>
    <lcf76f155ced4ddcb4097134ff3c332f xmlns="28b91107-4a81-451c-84f7-f52706813e27">
      <Terms xmlns="http://schemas.microsoft.com/office/infopath/2007/PartnerControls"/>
    </lcf76f155ced4ddcb4097134ff3c332f>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82D5F373B85FCF47AAFC80BC7D80700A" ma:contentTypeVersion="18" ma:contentTypeDescription="Create a new document." ma:contentTypeScope="" ma:versionID="60b3652bd151e168ad041d121ef7a1ab">
  <xsd:schema xmlns:xsd="http://www.w3.org/2001/XMLSchema" xmlns:xs="http://www.w3.org/2001/XMLSchema" xmlns:p="http://schemas.microsoft.com/office/2006/metadata/properties" xmlns:ns2="28b91107-4a81-451c-84f7-f52706813e27" xmlns:ns3="1d2e6339-9963-4444-b0f2-be5dad007de0" targetNamespace="http://schemas.microsoft.com/office/2006/metadata/properties" ma:root="true" ma:fieldsID="1513cfd0a845cfa7a586b0436e4b3e12" ns2:_="" ns3:_="">
    <xsd:import namespace="28b91107-4a81-451c-84f7-f52706813e27"/>
    <xsd:import namespace="1d2e6339-9963-4444-b0f2-be5dad007de0"/>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KeyPoints" minOccurs="0"/>
                <xsd:element ref="ns2:MediaServiceKeyPoints" minOccurs="0"/>
                <xsd:element ref="ns2:MediaServiceDateTaken" minOccurs="0"/>
                <xsd:element ref="ns2:MediaServiceGenerationTime" minOccurs="0"/>
                <xsd:element ref="ns2:MediaServiceEventHashCode" minOccurs="0"/>
                <xsd:element ref="ns2:MediaServiceOCR" minOccurs="0"/>
                <xsd:element ref="ns2:MediaServiceLocation" minOccurs="0"/>
                <xsd:element ref="ns2:MediaLengthInSeconds"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8b91107-4a81-451c-84f7-f52706813e2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Location" ma:index="18" nillable="true" ma:displayName="Location" ma:internalName="MediaServiceLocation" ma:readOnly="true">
      <xsd:simpleType>
        <xsd:restriction base="dms:Text"/>
      </xsd:simpleType>
    </xsd:element>
    <xsd:element name="MediaLengthInSeconds" ma:index="19" nillable="true" ma:displayName="Length (seconds)" ma:internalName="MediaLengthInSeconds" ma:readOnly="true">
      <xsd:simpleType>
        <xsd:restriction base="dms:Unknown"/>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6d63537c-d192-4dc4-bb87-a5632b1c7687"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3" nillable="true" ma:displayName="MediaServiceObjectDetectorVersions" ma:hidden="true" ma:indexed="true" ma:internalName="MediaServiceObjectDetectorVersions" ma:readOnly="true">
      <xsd:simpleType>
        <xsd:restriction base="dms:Text"/>
      </xsd:simpleType>
    </xsd:element>
    <xsd:element name="MediaServiceSearchProperties" ma:index="24"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d2e6339-9963-4444-b0f2-be5dad007de0"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289bc31f-51e0-4109-a170-5affb3c8abc1}" ma:internalName="TaxCatchAll" ma:showField="CatchAllData" ma:web="1d2e6339-9963-4444-b0f2-be5dad007de0">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FD232C8-5D3E-439D-9B2F-641B1AD4839D}">
  <ds:schemaRefs>
    <ds:schemaRef ds:uri="http://schemas.microsoft.com/office/2006/documentManagement/types"/>
    <ds:schemaRef ds:uri="28b91107-4a81-451c-84f7-f52706813e27"/>
    <ds:schemaRef ds:uri="http://purl.org/dc/elements/1.1/"/>
    <ds:schemaRef ds:uri="http://schemas.microsoft.com/office/2006/metadata/properties"/>
    <ds:schemaRef ds:uri="http://purl.org/dc/terms/"/>
    <ds:schemaRef ds:uri="http://purl.org/dc/dcmitype/"/>
    <ds:schemaRef ds:uri="http://schemas.openxmlformats.org/package/2006/metadata/core-properties"/>
    <ds:schemaRef ds:uri="http://schemas.microsoft.com/office/infopath/2007/PartnerControls"/>
    <ds:schemaRef ds:uri="1d2e6339-9963-4444-b0f2-be5dad007de0"/>
    <ds:schemaRef ds:uri="http://www.w3.org/XML/1998/namespace"/>
  </ds:schemaRefs>
</ds:datastoreItem>
</file>

<file path=customXml/itemProps2.xml><?xml version="1.0" encoding="utf-8"?>
<ds:datastoreItem xmlns:ds="http://schemas.openxmlformats.org/officeDocument/2006/customXml" ds:itemID="{B7B477D1-7918-49BB-B863-3A5F7641E4D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8b91107-4a81-451c-84f7-f52706813e27"/>
    <ds:schemaRef ds:uri="1d2e6339-9963-4444-b0f2-be5dad007de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A62D72CF-A85F-4250-A307-29E7A63D732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Documenting_Workflow</Template>
  <TotalTime>1198</TotalTime>
  <Words>2642</Words>
  <Application>Microsoft Office PowerPoint</Application>
  <PresentationFormat>Widescreen</PresentationFormat>
  <Paragraphs>303</Paragraphs>
  <Slides>40</Slides>
  <Notes>28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40</vt:i4>
      </vt:variant>
    </vt:vector>
  </HeadingPairs>
  <TitlesOfParts>
    <vt:vector size="45" baseType="lpstr">
      <vt:lpstr>Arial</vt:lpstr>
      <vt:lpstr>Calibri</vt:lpstr>
      <vt:lpstr>Helvetica</vt:lpstr>
      <vt:lpstr>Wingdings</vt:lpstr>
      <vt:lpstr>Office Theme</vt:lpstr>
      <vt:lpstr>What is Reproducibility and why it matters for you</vt:lpstr>
      <vt:lpstr>Table of Contents</vt:lpstr>
      <vt:lpstr>What is reproducibility</vt:lpstr>
      <vt:lpstr>What is reproducibility?</vt:lpstr>
      <vt:lpstr>Reproducibility in brief</vt:lpstr>
      <vt:lpstr>Have you heard of the “reproducibility crisis”?</vt:lpstr>
      <vt:lpstr>The reproducibility crisis!</vt:lpstr>
      <vt:lpstr>Have you tried to reproduce a research project? </vt:lpstr>
      <vt:lpstr>What did you try/want to reproduce? </vt:lpstr>
      <vt:lpstr>Reproducible research is like a good recipe</vt:lpstr>
      <vt:lpstr>What do you think is driving this crisis?</vt:lpstr>
      <vt:lpstr>Does the crisis of reproducibility affect some researchers more than others?</vt:lpstr>
      <vt:lpstr>Why you should care</vt:lpstr>
      <vt:lpstr>Consequences for society</vt:lpstr>
      <vt:lpstr>Consequences for science and scientists</vt:lpstr>
      <vt:lpstr>What impacts matter to you most?</vt:lpstr>
      <vt:lpstr>Do these impacts affect some researchers more than others?</vt:lpstr>
      <vt:lpstr>Longstanding problems of research culture</vt:lpstr>
      <vt:lpstr>Collaboration? Or Competition? </vt:lpstr>
      <vt:lpstr>More share/protect problems in research culture</vt:lpstr>
      <vt:lpstr>What questionable research practices or “soft fraud” have you seen/done/heard about?</vt:lpstr>
      <vt:lpstr>Avoid the questionable, be reproducible</vt:lpstr>
      <vt:lpstr>Reproducible research recipes are not easy</vt:lpstr>
      <vt:lpstr>Vulnerability</vt:lpstr>
      <vt:lpstr>What makes researchers feel (especially) vulnerable?</vt:lpstr>
      <vt:lpstr>What might reduce researcher vulnerability?</vt:lpstr>
      <vt:lpstr>Special considerations  for social and data sciences</vt:lpstr>
      <vt:lpstr>Reaction #1 – It’s just a misunderstanding</vt:lpstr>
      <vt:lpstr>Reaction #2 – Revolution now!</vt:lpstr>
      <vt:lpstr>Which of these reactions makes more sense?</vt:lpstr>
      <vt:lpstr>All the interesting stuff in “soft” sciences is…</vt:lpstr>
      <vt:lpstr>Still, even in “soft sciences”</vt:lpstr>
      <vt:lpstr>Problems with reactions #1 and #2</vt:lpstr>
      <vt:lpstr>Multiple, mutually reinforcing solutions for big change</vt:lpstr>
      <vt:lpstr>Do these solutions make the vulnerability issues better or worse?</vt:lpstr>
      <vt:lpstr>Redefine the problem and goal</vt:lpstr>
      <vt:lpstr>Any additional thoughts on reproducibility or vulnerability in “soft” sciences?</vt:lpstr>
      <vt:lpstr>References</vt:lpstr>
      <vt:lpstr>Q&amp;A</vt:lpstr>
      <vt:lpstr>Break out #1</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Online workshop: Why and how to document your workflow</dc:title>
  <dc:creator>Julia Kasmire</dc:creator>
  <cp:lastModifiedBy>Jools Kasmire</cp:lastModifiedBy>
  <cp:revision>6</cp:revision>
  <dcterms:created xsi:type="dcterms:W3CDTF">2021-08-05T10:54:41Z</dcterms:created>
  <dcterms:modified xsi:type="dcterms:W3CDTF">2024-03-22T09:35:43Z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0x01010082D5F373B85FCF47AAFC80BC7D80700A</vt:lpwstr>
  </property>
  <property fmtid="{D5CDD505-2E9C-101B-9397-08002B2CF9AE}" pid="3" name="ComplianceAssetId">
    <vt:lpwstr/>
  </property>
  <property fmtid="{D5CDD505-2E9C-101B-9397-08002B2CF9AE}" pid="4" name="_ExtendedDescription">
    <vt:lpwstr/>
  </property>
  <property fmtid="{D5CDD505-2E9C-101B-9397-08002B2CF9AE}" pid="5" name="TriggerFlowInfo">
    <vt:lpwstr/>
  </property>
  <property fmtid="{D5CDD505-2E9C-101B-9397-08002B2CF9AE}" pid="6" name="MediaServiceImageTags">
    <vt:lpwstr/>
  </property>
</Properties>
</file>